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9" r:id="rId4"/>
    <p:sldId id="260" r:id="rId5"/>
    <p:sldId id="262" r:id="rId6"/>
    <p:sldId id="264" r:id="rId7"/>
    <p:sldId id="263" r:id="rId8"/>
    <p:sldId id="265" r:id="rId9"/>
    <p:sldId id="266" r:id="rId10"/>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FF"/>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rednji stil 2 - Isticanj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104" d="100"/>
          <a:sy n="104" d="100"/>
        </p:scale>
        <p:origin x="73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9FA7E84-78CA-4315-BF28-EC0D1833F739}"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ED831511-C024-4D9C-ADAF-F0A700AC404B}">
      <dgm:prSet/>
      <dgm:spPr/>
      <dgm:t>
        <a:bodyPr/>
        <a:lstStyle/>
        <a:p>
          <a:r>
            <a:rPr lang="hr-HR" dirty="0"/>
            <a:t>Tko?</a:t>
          </a:r>
          <a:endParaRPr lang="en-US" dirty="0"/>
        </a:p>
      </dgm:t>
    </dgm:pt>
    <dgm:pt modelId="{41EF96CC-C368-4768-AEA3-3C37E6E62623}" type="parTrans" cxnId="{AFEE4682-18EC-4D76-8B04-7F5E91C68F7B}">
      <dgm:prSet/>
      <dgm:spPr/>
      <dgm:t>
        <a:bodyPr/>
        <a:lstStyle/>
        <a:p>
          <a:endParaRPr lang="en-US"/>
        </a:p>
      </dgm:t>
    </dgm:pt>
    <dgm:pt modelId="{A6A616EC-3E2B-4033-ABBB-98489FC496C7}" type="sibTrans" cxnId="{AFEE4682-18EC-4D76-8B04-7F5E91C68F7B}">
      <dgm:prSet/>
      <dgm:spPr/>
      <dgm:t>
        <a:bodyPr/>
        <a:lstStyle/>
        <a:p>
          <a:endParaRPr lang="en-US"/>
        </a:p>
      </dgm:t>
    </dgm:pt>
    <dgm:pt modelId="{41732692-FF65-4123-871B-9596CE728245}">
      <dgm:prSet/>
      <dgm:spPr/>
      <dgm:t>
        <a:bodyPr/>
        <a:lstStyle/>
        <a:p>
          <a:r>
            <a:rPr lang="hr-HR"/>
            <a:t>Što?</a:t>
          </a:r>
          <a:endParaRPr lang="en-US"/>
        </a:p>
      </dgm:t>
    </dgm:pt>
    <dgm:pt modelId="{56DBFEA7-6A03-4A2D-B8D0-51B210196FB5}" type="parTrans" cxnId="{F65662FD-45BA-4A39-B684-88584633E65E}">
      <dgm:prSet/>
      <dgm:spPr/>
      <dgm:t>
        <a:bodyPr/>
        <a:lstStyle/>
        <a:p>
          <a:endParaRPr lang="en-US"/>
        </a:p>
      </dgm:t>
    </dgm:pt>
    <dgm:pt modelId="{A086BEBD-A935-46C3-89B3-1B66A44CF2C9}" type="sibTrans" cxnId="{F65662FD-45BA-4A39-B684-88584633E65E}">
      <dgm:prSet/>
      <dgm:spPr/>
      <dgm:t>
        <a:bodyPr/>
        <a:lstStyle/>
        <a:p>
          <a:endParaRPr lang="en-US"/>
        </a:p>
      </dgm:t>
    </dgm:pt>
    <dgm:pt modelId="{234CABCE-02D5-46A5-8BF2-9F37261A1B42}">
      <dgm:prSet/>
      <dgm:spPr/>
      <dgm:t>
        <a:bodyPr/>
        <a:lstStyle/>
        <a:p>
          <a:r>
            <a:rPr lang="hr-HR"/>
            <a:t>Gdje?</a:t>
          </a:r>
          <a:endParaRPr lang="en-US"/>
        </a:p>
      </dgm:t>
    </dgm:pt>
    <dgm:pt modelId="{B1BFA955-68F3-4600-9096-606657C27747}" type="parTrans" cxnId="{42E6E52D-C69F-4D85-AD14-63E2BBDD0B8B}">
      <dgm:prSet/>
      <dgm:spPr/>
      <dgm:t>
        <a:bodyPr/>
        <a:lstStyle/>
        <a:p>
          <a:endParaRPr lang="en-US"/>
        </a:p>
      </dgm:t>
    </dgm:pt>
    <dgm:pt modelId="{A94FD472-227D-4A4C-AD40-9AD752126811}" type="sibTrans" cxnId="{42E6E52D-C69F-4D85-AD14-63E2BBDD0B8B}">
      <dgm:prSet/>
      <dgm:spPr/>
      <dgm:t>
        <a:bodyPr/>
        <a:lstStyle/>
        <a:p>
          <a:endParaRPr lang="en-US"/>
        </a:p>
      </dgm:t>
    </dgm:pt>
    <dgm:pt modelId="{479F9713-835B-4434-A1AF-ED92C7A6B73F}">
      <dgm:prSet/>
      <dgm:spPr/>
      <dgm:t>
        <a:bodyPr/>
        <a:lstStyle/>
        <a:p>
          <a:r>
            <a:rPr lang="hr-HR"/>
            <a:t>Kad?</a:t>
          </a:r>
          <a:endParaRPr lang="en-US"/>
        </a:p>
      </dgm:t>
    </dgm:pt>
    <dgm:pt modelId="{3846D776-0C08-47B8-9C77-ABCCBB3C6F53}" type="parTrans" cxnId="{ADD7B19F-A1F1-4F09-A415-52451D962E7A}">
      <dgm:prSet/>
      <dgm:spPr/>
      <dgm:t>
        <a:bodyPr/>
        <a:lstStyle/>
        <a:p>
          <a:endParaRPr lang="en-US"/>
        </a:p>
      </dgm:t>
    </dgm:pt>
    <dgm:pt modelId="{77A0A664-A78C-4324-AE47-BD51E7AD4AD4}" type="sibTrans" cxnId="{ADD7B19F-A1F1-4F09-A415-52451D962E7A}">
      <dgm:prSet/>
      <dgm:spPr/>
      <dgm:t>
        <a:bodyPr/>
        <a:lstStyle/>
        <a:p>
          <a:endParaRPr lang="en-US"/>
        </a:p>
      </dgm:t>
    </dgm:pt>
    <dgm:pt modelId="{1D109174-2C17-4C3A-A1D3-2EA51A0CE0A7}">
      <dgm:prSet/>
      <dgm:spPr/>
      <dgm:t>
        <a:bodyPr/>
        <a:lstStyle/>
        <a:p>
          <a:r>
            <a:rPr lang="hr-HR"/>
            <a:t>Kako?</a:t>
          </a:r>
          <a:endParaRPr lang="en-US"/>
        </a:p>
      </dgm:t>
    </dgm:pt>
    <dgm:pt modelId="{450C38AC-AA3C-46D8-90B4-CCA23D4FF3AD}" type="parTrans" cxnId="{563FF554-0C22-4C18-8FE3-B2C7D8EC2913}">
      <dgm:prSet/>
      <dgm:spPr/>
      <dgm:t>
        <a:bodyPr/>
        <a:lstStyle/>
        <a:p>
          <a:endParaRPr lang="en-US"/>
        </a:p>
      </dgm:t>
    </dgm:pt>
    <dgm:pt modelId="{E68DD5F7-3742-442B-B569-305652D7D34F}" type="sibTrans" cxnId="{563FF554-0C22-4C18-8FE3-B2C7D8EC2913}">
      <dgm:prSet/>
      <dgm:spPr/>
      <dgm:t>
        <a:bodyPr/>
        <a:lstStyle/>
        <a:p>
          <a:endParaRPr lang="en-US"/>
        </a:p>
      </dgm:t>
    </dgm:pt>
    <dgm:pt modelId="{A971EE10-09D3-49E5-B8F4-C83F2E5BB84D}">
      <dgm:prSet/>
      <dgm:spPr/>
      <dgm:t>
        <a:bodyPr/>
        <a:lstStyle/>
        <a:p>
          <a:r>
            <a:rPr lang="hr-HR"/>
            <a:t>Zašto?</a:t>
          </a:r>
          <a:endParaRPr lang="en-US"/>
        </a:p>
      </dgm:t>
    </dgm:pt>
    <dgm:pt modelId="{4AEB5F1A-631D-4A65-9F77-5C58024880D6}" type="parTrans" cxnId="{9CCE3B05-C1CB-4307-B7D6-E68D38C25A14}">
      <dgm:prSet/>
      <dgm:spPr/>
      <dgm:t>
        <a:bodyPr/>
        <a:lstStyle/>
        <a:p>
          <a:endParaRPr lang="en-US"/>
        </a:p>
      </dgm:t>
    </dgm:pt>
    <dgm:pt modelId="{0AA65001-C072-4CA0-8E63-68F258F556E0}" type="sibTrans" cxnId="{9CCE3B05-C1CB-4307-B7D6-E68D38C25A14}">
      <dgm:prSet/>
      <dgm:spPr/>
      <dgm:t>
        <a:bodyPr/>
        <a:lstStyle/>
        <a:p>
          <a:endParaRPr lang="en-US"/>
        </a:p>
      </dgm:t>
    </dgm:pt>
    <dgm:pt modelId="{D7C89FFD-33C6-48DD-A860-35347E4F871C}" type="pres">
      <dgm:prSet presAssocID="{F9FA7E84-78CA-4315-BF28-EC0D1833F739}" presName="diagram" presStyleCnt="0">
        <dgm:presLayoutVars>
          <dgm:dir/>
          <dgm:resizeHandles val="exact"/>
        </dgm:presLayoutVars>
      </dgm:prSet>
      <dgm:spPr/>
    </dgm:pt>
    <dgm:pt modelId="{E7F332F3-64C2-48EF-9F96-ACB0A5901ABC}" type="pres">
      <dgm:prSet presAssocID="{ED831511-C024-4D9C-ADAF-F0A700AC404B}" presName="node" presStyleLbl="node1" presStyleIdx="0" presStyleCnt="6">
        <dgm:presLayoutVars>
          <dgm:bulletEnabled val="1"/>
        </dgm:presLayoutVars>
      </dgm:prSet>
      <dgm:spPr/>
    </dgm:pt>
    <dgm:pt modelId="{2365D2FD-05D1-4497-AF48-70BB8944C928}" type="pres">
      <dgm:prSet presAssocID="{A6A616EC-3E2B-4033-ABBB-98489FC496C7}" presName="sibTrans" presStyleCnt="0"/>
      <dgm:spPr/>
    </dgm:pt>
    <dgm:pt modelId="{F9C1FB44-48D5-4F72-B51E-BF594DE90D61}" type="pres">
      <dgm:prSet presAssocID="{41732692-FF65-4123-871B-9596CE728245}" presName="node" presStyleLbl="node1" presStyleIdx="1" presStyleCnt="6">
        <dgm:presLayoutVars>
          <dgm:bulletEnabled val="1"/>
        </dgm:presLayoutVars>
      </dgm:prSet>
      <dgm:spPr/>
    </dgm:pt>
    <dgm:pt modelId="{A25778E1-5845-4D04-B6E3-08506CAC3274}" type="pres">
      <dgm:prSet presAssocID="{A086BEBD-A935-46C3-89B3-1B66A44CF2C9}" presName="sibTrans" presStyleCnt="0"/>
      <dgm:spPr/>
    </dgm:pt>
    <dgm:pt modelId="{F56840CB-C0FD-4576-B555-CE25DCDFD9B3}" type="pres">
      <dgm:prSet presAssocID="{234CABCE-02D5-46A5-8BF2-9F37261A1B42}" presName="node" presStyleLbl="node1" presStyleIdx="2" presStyleCnt="6">
        <dgm:presLayoutVars>
          <dgm:bulletEnabled val="1"/>
        </dgm:presLayoutVars>
      </dgm:prSet>
      <dgm:spPr/>
    </dgm:pt>
    <dgm:pt modelId="{BA59BB2B-A341-4779-86F8-7D9E8F723A1A}" type="pres">
      <dgm:prSet presAssocID="{A94FD472-227D-4A4C-AD40-9AD752126811}" presName="sibTrans" presStyleCnt="0"/>
      <dgm:spPr/>
    </dgm:pt>
    <dgm:pt modelId="{D0C8F728-232D-46F2-89AC-490539B86868}" type="pres">
      <dgm:prSet presAssocID="{479F9713-835B-4434-A1AF-ED92C7A6B73F}" presName="node" presStyleLbl="node1" presStyleIdx="3" presStyleCnt="6">
        <dgm:presLayoutVars>
          <dgm:bulletEnabled val="1"/>
        </dgm:presLayoutVars>
      </dgm:prSet>
      <dgm:spPr/>
    </dgm:pt>
    <dgm:pt modelId="{00061777-E7F2-4280-8E25-A583420CCBC9}" type="pres">
      <dgm:prSet presAssocID="{77A0A664-A78C-4324-AE47-BD51E7AD4AD4}" presName="sibTrans" presStyleCnt="0"/>
      <dgm:spPr/>
    </dgm:pt>
    <dgm:pt modelId="{574E557D-CD68-4F20-B7F4-873DDA2C68E7}" type="pres">
      <dgm:prSet presAssocID="{1D109174-2C17-4C3A-A1D3-2EA51A0CE0A7}" presName="node" presStyleLbl="node1" presStyleIdx="4" presStyleCnt="6">
        <dgm:presLayoutVars>
          <dgm:bulletEnabled val="1"/>
        </dgm:presLayoutVars>
      </dgm:prSet>
      <dgm:spPr/>
    </dgm:pt>
    <dgm:pt modelId="{F93AC0C7-954A-43E4-B401-3C28F07E8CED}" type="pres">
      <dgm:prSet presAssocID="{E68DD5F7-3742-442B-B569-305652D7D34F}" presName="sibTrans" presStyleCnt="0"/>
      <dgm:spPr/>
    </dgm:pt>
    <dgm:pt modelId="{F0CE0742-5044-4038-BDE1-875FDEE01976}" type="pres">
      <dgm:prSet presAssocID="{A971EE10-09D3-49E5-B8F4-C83F2E5BB84D}" presName="node" presStyleLbl="node1" presStyleIdx="5" presStyleCnt="6">
        <dgm:presLayoutVars>
          <dgm:bulletEnabled val="1"/>
        </dgm:presLayoutVars>
      </dgm:prSet>
      <dgm:spPr/>
    </dgm:pt>
  </dgm:ptLst>
  <dgm:cxnLst>
    <dgm:cxn modelId="{9CCE3B05-C1CB-4307-B7D6-E68D38C25A14}" srcId="{F9FA7E84-78CA-4315-BF28-EC0D1833F739}" destId="{A971EE10-09D3-49E5-B8F4-C83F2E5BB84D}" srcOrd="5" destOrd="0" parTransId="{4AEB5F1A-631D-4A65-9F77-5C58024880D6}" sibTransId="{0AA65001-C072-4CA0-8E63-68F258F556E0}"/>
    <dgm:cxn modelId="{B06A3C09-9C20-47A9-AD99-83227A831742}" type="presOf" srcId="{ED831511-C024-4D9C-ADAF-F0A700AC404B}" destId="{E7F332F3-64C2-48EF-9F96-ACB0A5901ABC}" srcOrd="0" destOrd="0" presId="urn:microsoft.com/office/officeart/2005/8/layout/default"/>
    <dgm:cxn modelId="{30FF2811-73A7-416A-A865-27B9E16E40E1}" type="presOf" srcId="{41732692-FF65-4123-871B-9596CE728245}" destId="{F9C1FB44-48D5-4F72-B51E-BF594DE90D61}" srcOrd="0" destOrd="0" presId="urn:microsoft.com/office/officeart/2005/8/layout/default"/>
    <dgm:cxn modelId="{98C6F318-C4B9-45D0-95ED-7C7E05087A10}" type="presOf" srcId="{1D109174-2C17-4C3A-A1D3-2EA51A0CE0A7}" destId="{574E557D-CD68-4F20-B7F4-873DDA2C68E7}" srcOrd="0" destOrd="0" presId="urn:microsoft.com/office/officeart/2005/8/layout/default"/>
    <dgm:cxn modelId="{42E6E52D-C69F-4D85-AD14-63E2BBDD0B8B}" srcId="{F9FA7E84-78CA-4315-BF28-EC0D1833F739}" destId="{234CABCE-02D5-46A5-8BF2-9F37261A1B42}" srcOrd="2" destOrd="0" parTransId="{B1BFA955-68F3-4600-9096-606657C27747}" sibTransId="{A94FD472-227D-4A4C-AD40-9AD752126811}"/>
    <dgm:cxn modelId="{563FF554-0C22-4C18-8FE3-B2C7D8EC2913}" srcId="{F9FA7E84-78CA-4315-BF28-EC0D1833F739}" destId="{1D109174-2C17-4C3A-A1D3-2EA51A0CE0A7}" srcOrd="4" destOrd="0" parTransId="{450C38AC-AA3C-46D8-90B4-CCA23D4FF3AD}" sibTransId="{E68DD5F7-3742-442B-B569-305652D7D34F}"/>
    <dgm:cxn modelId="{AFEE4682-18EC-4D76-8B04-7F5E91C68F7B}" srcId="{F9FA7E84-78CA-4315-BF28-EC0D1833F739}" destId="{ED831511-C024-4D9C-ADAF-F0A700AC404B}" srcOrd="0" destOrd="0" parTransId="{41EF96CC-C368-4768-AEA3-3C37E6E62623}" sibTransId="{A6A616EC-3E2B-4033-ABBB-98489FC496C7}"/>
    <dgm:cxn modelId="{D7F61288-9A88-4A9F-84B6-555C199FB4EA}" type="presOf" srcId="{F9FA7E84-78CA-4315-BF28-EC0D1833F739}" destId="{D7C89FFD-33C6-48DD-A860-35347E4F871C}" srcOrd="0" destOrd="0" presId="urn:microsoft.com/office/officeart/2005/8/layout/default"/>
    <dgm:cxn modelId="{463B3F96-5B8C-4354-9782-A0D510170421}" type="presOf" srcId="{479F9713-835B-4434-A1AF-ED92C7A6B73F}" destId="{D0C8F728-232D-46F2-89AC-490539B86868}" srcOrd="0" destOrd="0" presId="urn:microsoft.com/office/officeart/2005/8/layout/default"/>
    <dgm:cxn modelId="{ADD7B19F-A1F1-4F09-A415-52451D962E7A}" srcId="{F9FA7E84-78CA-4315-BF28-EC0D1833F739}" destId="{479F9713-835B-4434-A1AF-ED92C7A6B73F}" srcOrd="3" destOrd="0" parTransId="{3846D776-0C08-47B8-9C77-ABCCBB3C6F53}" sibTransId="{77A0A664-A78C-4324-AE47-BD51E7AD4AD4}"/>
    <dgm:cxn modelId="{9EFB7FA4-1E7F-4E62-957C-236857C94685}" type="presOf" srcId="{A971EE10-09D3-49E5-B8F4-C83F2E5BB84D}" destId="{F0CE0742-5044-4038-BDE1-875FDEE01976}" srcOrd="0" destOrd="0" presId="urn:microsoft.com/office/officeart/2005/8/layout/default"/>
    <dgm:cxn modelId="{0D99AEAA-78AB-4E40-9568-F5C161B5FC04}" type="presOf" srcId="{234CABCE-02D5-46A5-8BF2-9F37261A1B42}" destId="{F56840CB-C0FD-4576-B555-CE25DCDFD9B3}" srcOrd="0" destOrd="0" presId="urn:microsoft.com/office/officeart/2005/8/layout/default"/>
    <dgm:cxn modelId="{F65662FD-45BA-4A39-B684-88584633E65E}" srcId="{F9FA7E84-78CA-4315-BF28-EC0D1833F739}" destId="{41732692-FF65-4123-871B-9596CE728245}" srcOrd="1" destOrd="0" parTransId="{56DBFEA7-6A03-4A2D-B8D0-51B210196FB5}" sibTransId="{A086BEBD-A935-46C3-89B3-1B66A44CF2C9}"/>
    <dgm:cxn modelId="{B10DB9AF-5077-4D12-9647-A8E6215C278B}" type="presParOf" srcId="{D7C89FFD-33C6-48DD-A860-35347E4F871C}" destId="{E7F332F3-64C2-48EF-9F96-ACB0A5901ABC}" srcOrd="0" destOrd="0" presId="urn:microsoft.com/office/officeart/2005/8/layout/default"/>
    <dgm:cxn modelId="{E14A8A11-F0B6-4B46-B570-3F35AC8223A8}" type="presParOf" srcId="{D7C89FFD-33C6-48DD-A860-35347E4F871C}" destId="{2365D2FD-05D1-4497-AF48-70BB8944C928}" srcOrd="1" destOrd="0" presId="urn:microsoft.com/office/officeart/2005/8/layout/default"/>
    <dgm:cxn modelId="{B1DD7340-768B-46DC-8430-89E3A9DC542F}" type="presParOf" srcId="{D7C89FFD-33C6-48DD-A860-35347E4F871C}" destId="{F9C1FB44-48D5-4F72-B51E-BF594DE90D61}" srcOrd="2" destOrd="0" presId="urn:microsoft.com/office/officeart/2005/8/layout/default"/>
    <dgm:cxn modelId="{E888699D-C51D-4BF7-AC3D-94F8FB424450}" type="presParOf" srcId="{D7C89FFD-33C6-48DD-A860-35347E4F871C}" destId="{A25778E1-5845-4D04-B6E3-08506CAC3274}" srcOrd="3" destOrd="0" presId="urn:microsoft.com/office/officeart/2005/8/layout/default"/>
    <dgm:cxn modelId="{67D6538D-4CDB-46E4-9D68-D2D9820948B0}" type="presParOf" srcId="{D7C89FFD-33C6-48DD-A860-35347E4F871C}" destId="{F56840CB-C0FD-4576-B555-CE25DCDFD9B3}" srcOrd="4" destOrd="0" presId="urn:microsoft.com/office/officeart/2005/8/layout/default"/>
    <dgm:cxn modelId="{A1AAD0DF-1F09-4C0D-8E83-DB872EFE4B5C}" type="presParOf" srcId="{D7C89FFD-33C6-48DD-A860-35347E4F871C}" destId="{BA59BB2B-A341-4779-86F8-7D9E8F723A1A}" srcOrd="5" destOrd="0" presId="urn:microsoft.com/office/officeart/2005/8/layout/default"/>
    <dgm:cxn modelId="{814A9E4A-322A-4B02-BA0F-9E59F71BD3AA}" type="presParOf" srcId="{D7C89FFD-33C6-48DD-A860-35347E4F871C}" destId="{D0C8F728-232D-46F2-89AC-490539B86868}" srcOrd="6" destOrd="0" presId="urn:microsoft.com/office/officeart/2005/8/layout/default"/>
    <dgm:cxn modelId="{DCAF21AE-C7F4-4722-BAEE-4DD4644640C6}" type="presParOf" srcId="{D7C89FFD-33C6-48DD-A860-35347E4F871C}" destId="{00061777-E7F2-4280-8E25-A583420CCBC9}" srcOrd="7" destOrd="0" presId="urn:microsoft.com/office/officeart/2005/8/layout/default"/>
    <dgm:cxn modelId="{99235D9B-B9E8-4A8B-A7A3-C4818B2F39A0}" type="presParOf" srcId="{D7C89FFD-33C6-48DD-A860-35347E4F871C}" destId="{574E557D-CD68-4F20-B7F4-873DDA2C68E7}" srcOrd="8" destOrd="0" presId="urn:microsoft.com/office/officeart/2005/8/layout/default"/>
    <dgm:cxn modelId="{66C5F7A4-DD70-49FE-83D7-E9C1E06CD8CB}" type="presParOf" srcId="{D7C89FFD-33C6-48DD-A860-35347E4F871C}" destId="{F93AC0C7-954A-43E4-B401-3C28F07E8CED}" srcOrd="9" destOrd="0" presId="urn:microsoft.com/office/officeart/2005/8/layout/default"/>
    <dgm:cxn modelId="{F84EEA86-F886-4AB3-B09A-13D4C895CCC4}" type="presParOf" srcId="{D7C89FFD-33C6-48DD-A860-35347E4F871C}" destId="{F0CE0742-5044-4038-BDE1-875FDEE01976}" srcOrd="1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F332F3-64C2-48EF-9F96-ACB0A5901ABC}">
      <dsp:nvSpPr>
        <dsp:cNvPr id="0" name=""/>
        <dsp:cNvSpPr/>
      </dsp:nvSpPr>
      <dsp:spPr>
        <a:xfrm>
          <a:off x="5442" y="1700"/>
          <a:ext cx="2173668" cy="1304201"/>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marL="0" lvl="0" indent="0" algn="ctr" defTabSz="2178050">
            <a:lnSpc>
              <a:spcPct val="90000"/>
            </a:lnSpc>
            <a:spcBef>
              <a:spcPct val="0"/>
            </a:spcBef>
            <a:spcAft>
              <a:spcPct val="35000"/>
            </a:spcAft>
            <a:buNone/>
          </a:pPr>
          <a:r>
            <a:rPr lang="hr-HR" sz="4900" kern="1200" dirty="0"/>
            <a:t>Tko?</a:t>
          </a:r>
          <a:endParaRPr lang="en-US" sz="4900" kern="1200" dirty="0"/>
        </a:p>
      </dsp:txBody>
      <dsp:txXfrm>
        <a:off x="5442" y="1700"/>
        <a:ext cx="2173668" cy="1304201"/>
      </dsp:txXfrm>
    </dsp:sp>
    <dsp:sp modelId="{F9C1FB44-48D5-4F72-B51E-BF594DE90D61}">
      <dsp:nvSpPr>
        <dsp:cNvPr id="0" name=""/>
        <dsp:cNvSpPr/>
      </dsp:nvSpPr>
      <dsp:spPr>
        <a:xfrm>
          <a:off x="2396478" y="1700"/>
          <a:ext cx="2173668" cy="1304201"/>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marL="0" lvl="0" indent="0" algn="ctr" defTabSz="2178050">
            <a:lnSpc>
              <a:spcPct val="90000"/>
            </a:lnSpc>
            <a:spcBef>
              <a:spcPct val="0"/>
            </a:spcBef>
            <a:spcAft>
              <a:spcPct val="35000"/>
            </a:spcAft>
            <a:buNone/>
          </a:pPr>
          <a:r>
            <a:rPr lang="hr-HR" sz="4900" kern="1200"/>
            <a:t>Što?</a:t>
          </a:r>
          <a:endParaRPr lang="en-US" sz="4900" kern="1200"/>
        </a:p>
      </dsp:txBody>
      <dsp:txXfrm>
        <a:off x="2396478" y="1700"/>
        <a:ext cx="2173668" cy="1304201"/>
      </dsp:txXfrm>
    </dsp:sp>
    <dsp:sp modelId="{F56840CB-C0FD-4576-B555-CE25DCDFD9B3}">
      <dsp:nvSpPr>
        <dsp:cNvPr id="0" name=""/>
        <dsp:cNvSpPr/>
      </dsp:nvSpPr>
      <dsp:spPr>
        <a:xfrm>
          <a:off x="4787514" y="1700"/>
          <a:ext cx="2173668" cy="1304201"/>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marL="0" lvl="0" indent="0" algn="ctr" defTabSz="2178050">
            <a:lnSpc>
              <a:spcPct val="90000"/>
            </a:lnSpc>
            <a:spcBef>
              <a:spcPct val="0"/>
            </a:spcBef>
            <a:spcAft>
              <a:spcPct val="35000"/>
            </a:spcAft>
            <a:buNone/>
          </a:pPr>
          <a:r>
            <a:rPr lang="hr-HR" sz="4900" kern="1200"/>
            <a:t>Gdje?</a:t>
          </a:r>
          <a:endParaRPr lang="en-US" sz="4900" kern="1200"/>
        </a:p>
      </dsp:txBody>
      <dsp:txXfrm>
        <a:off x="4787514" y="1700"/>
        <a:ext cx="2173668" cy="1304201"/>
      </dsp:txXfrm>
    </dsp:sp>
    <dsp:sp modelId="{D0C8F728-232D-46F2-89AC-490539B86868}">
      <dsp:nvSpPr>
        <dsp:cNvPr id="0" name=""/>
        <dsp:cNvSpPr/>
      </dsp:nvSpPr>
      <dsp:spPr>
        <a:xfrm>
          <a:off x="5442" y="1523268"/>
          <a:ext cx="2173668" cy="1304201"/>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marL="0" lvl="0" indent="0" algn="ctr" defTabSz="2178050">
            <a:lnSpc>
              <a:spcPct val="90000"/>
            </a:lnSpc>
            <a:spcBef>
              <a:spcPct val="0"/>
            </a:spcBef>
            <a:spcAft>
              <a:spcPct val="35000"/>
            </a:spcAft>
            <a:buNone/>
          </a:pPr>
          <a:r>
            <a:rPr lang="hr-HR" sz="4900" kern="1200"/>
            <a:t>Kad?</a:t>
          </a:r>
          <a:endParaRPr lang="en-US" sz="4900" kern="1200"/>
        </a:p>
      </dsp:txBody>
      <dsp:txXfrm>
        <a:off x="5442" y="1523268"/>
        <a:ext cx="2173668" cy="1304201"/>
      </dsp:txXfrm>
    </dsp:sp>
    <dsp:sp modelId="{574E557D-CD68-4F20-B7F4-873DDA2C68E7}">
      <dsp:nvSpPr>
        <dsp:cNvPr id="0" name=""/>
        <dsp:cNvSpPr/>
      </dsp:nvSpPr>
      <dsp:spPr>
        <a:xfrm>
          <a:off x="2396478" y="1523268"/>
          <a:ext cx="2173668" cy="1304201"/>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marL="0" lvl="0" indent="0" algn="ctr" defTabSz="2178050">
            <a:lnSpc>
              <a:spcPct val="90000"/>
            </a:lnSpc>
            <a:spcBef>
              <a:spcPct val="0"/>
            </a:spcBef>
            <a:spcAft>
              <a:spcPct val="35000"/>
            </a:spcAft>
            <a:buNone/>
          </a:pPr>
          <a:r>
            <a:rPr lang="hr-HR" sz="4900" kern="1200"/>
            <a:t>Kako?</a:t>
          </a:r>
          <a:endParaRPr lang="en-US" sz="4900" kern="1200"/>
        </a:p>
      </dsp:txBody>
      <dsp:txXfrm>
        <a:off x="2396478" y="1523268"/>
        <a:ext cx="2173668" cy="1304201"/>
      </dsp:txXfrm>
    </dsp:sp>
    <dsp:sp modelId="{F0CE0742-5044-4038-BDE1-875FDEE01976}">
      <dsp:nvSpPr>
        <dsp:cNvPr id="0" name=""/>
        <dsp:cNvSpPr/>
      </dsp:nvSpPr>
      <dsp:spPr>
        <a:xfrm>
          <a:off x="4787514" y="1523268"/>
          <a:ext cx="2173668" cy="1304201"/>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marL="0" lvl="0" indent="0" algn="ctr" defTabSz="2178050">
            <a:lnSpc>
              <a:spcPct val="90000"/>
            </a:lnSpc>
            <a:spcBef>
              <a:spcPct val="0"/>
            </a:spcBef>
            <a:spcAft>
              <a:spcPct val="35000"/>
            </a:spcAft>
            <a:buNone/>
          </a:pPr>
          <a:r>
            <a:rPr lang="hr-HR" sz="4900" kern="1200"/>
            <a:t>Zašto?</a:t>
          </a:r>
          <a:endParaRPr lang="en-US" sz="4900" kern="1200"/>
        </a:p>
      </dsp:txBody>
      <dsp:txXfrm>
        <a:off x="4787514" y="1523268"/>
        <a:ext cx="2173668" cy="1304201"/>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image" Target="../media/image4.jpe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490220DE-BCF9-E95A-F611-FA588AC3FC97}"/>
              </a:ext>
            </a:extLst>
          </p:cNvPr>
          <p:cNvSpPr>
            <a:spLocks noGrp="1"/>
          </p:cNvSpPr>
          <p:nvPr>
            <p:ph type="ctrTitle"/>
          </p:nvPr>
        </p:nvSpPr>
        <p:spPr>
          <a:xfrm>
            <a:off x="1524000" y="1122363"/>
            <a:ext cx="9144000" cy="2387600"/>
          </a:xfrm>
        </p:spPr>
        <p:txBody>
          <a:bodyPr anchor="b"/>
          <a:lstStyle>
            <a:lvl1pPr algn="ctr">
              <a:defRPr sz="6000"/>
            </a:lvl1pPr>
          </a:lstStyle>
          <a:p>
            <a:r>
              <a:rPr lang="hr-HR"/>
              <a:t>Kliknite da biste uredili stil naslova matrice</a:t>
            </a:r>
          </a:p>
        </p:txBody>
      </p:sp>
      <p:sp>
        <p:nvSpPr>
          <p:cNvPr id="3" name="Podnaslov 2">
            <a:extLst>
              <a:ext uri="{FF2B5EF4-FFF2-40B4-BE49-F238E27FC236}">
                <a16:creationId xmlns:a16="http://schemas.microsoft.com/office/drawing/2014/main" id="{43023196-D384-768A-9F05-3BB3ECD9F80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r-HR"/>
              <a:t>Kliknite da biste uredili stil podnaslova matrice</a:t>
            </a:r>
          </a:p>
        </p:txBody>
      </p:sp>
      <p:sp>
        <p:nvSpPr>
          <p:cNvPr id="4" name="Rezervirano mjesto datuma 3">
            <a:extLst>
              <a:ext uri="{FF2B5EF4-FFF2-40B4-BE49-F238E27FC236}">
                <a16:creationId xmlns:a16="http://schemas.microsoft.com/office/drawing/2014/main" id="{99B446BB-841C-3555-0CB3-EC94CF0273BE}"/>
              </a:ext>
            </a:extLst>
          </p:cNvPr>
          <p:cNvSpPr>
            <a:spLocks noGrp="1"/>
          </p:cNvSpPr>
          <p:nvPr>
            <p:ph type="dt" sz="half" idx="10"/>
          </p:nvPr>
        </p:nvSpPr>
        <p:spPr/>
        <p:txBody>
          <a:bodyPr/>
          <a:lstStyle/>
          <a:p>
            <a:fld id="{38A24CE1-C854-4786-998C-4A83CC7715E4}" type="datetimeFigureOut">
              <a:rPr lang="hr-HR" smtClean="0"/>
              <a:t>25.9.2024.</a:t>
            </a:fld>
            <a:endParaRPr lang="hr-HR"/>
          </a:p>
        </p:txBody>
      </p:sp>
      <p:sp>
        <p:nvSpPr>
          <p:cNvPr id="5" name="Rezervirano mjesto podnožja 4">
            <a:extLst>
              <a:ext uri="{FF2B5EF4-FFF2-40B4-BE49-F238E27FC236}">
                <a16:creationId xmlns:a16="http://schemas.microsoft.com/office/drawing/2014/main" id="{C32E3FC6-2C3F-0629-4C26-585A28E6F6D3}"/>
              </a:ext>
            </a:extLst>
          </p:cNvPr>
          <p:cNvSpPr>
            <a:spLocks noGrp="1"/>
          </p:cNvSpPr>
          <p:nvPr>
            <p:ph type="ftr" sz="quarter" idx="11"/>
          </p:nvPr>
        </p:nvSpPr>
        <p:spPr/>
        <p:txBody>
          <a:bodyPr/>
          <a:lstStyle/>
          <a:p>
            <a:endParaRPr lang="hr-HR"/>
          </a:p>
        </p:txBody>
      </p:sp>
      <p:sp>
        <p:nvSpPr>
          <p:cNvPr id="6" name="Rezervirano mjesto broja slajda 5">
            <a:extLst>
              <a:ext uri="{FF2B5EF4-FFF2-40B4-BE49-F238E27FC236}">
                <a16:creationId xmlns:a16="http://schemas.microsoft.com/office/drawing/2014/main" id="{78AF8280-F03B-CE55-874C-A1109432149B}"/>
              </a:ext>
            </a:extLst>
          </p:cNvPr>
          <p:cNvSpPr>
            <a:spLocks noGrp="1"/>
          </p:cNvSpPr>
          <p:nvPr>
            <p:ph type="sldNum" sz="quarter" idx="12"/>
          </p:nvPr>
        </p:nvSpPr>
        <p:spPr/>
        <p:txBody>
          <a:bodyPr/>
          <a:lstStyle/>
          <a:p>
            <a:fld id="{C65A0666-B62C-4390-8426-BF30C7868A8D}" type="slidenum">
              <a:rPr lang="hr-HR" smtClean="0"/>
              <a:t>‹#›</a:t>
            </a:fld>
            <a:endParaRPr lang="hr-HR"/>
          </a:p>
        </p:txBody>
      </p:sp>
    </p:spTree>
    <p:extLst>
      <p:ext uri="{BB962C8B-B14F-4D97-AF65-F5344CB8AC3E}">
        <p14:creationId xmlns:p14="http://schemas.microsoft.com/office/powerpoint/2010/main" val="2541586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DB19F51-C574-4BD0-610B-CE36C19293E8}"/>
              </a:ext>
            </a:extLst>
          </p:cNvPr>
          <p:cNvSpPr>
            <a:spLocks noGrp="1"/>
          </p:cNvSpPr>
          <p:nvPr>
            <p:ph type="title"/>
          </p:nvPr>
        </p:nvSpPr>
        <p:spPr/>
        <p:txBody>
          <a:bodyPr/>
          <a:lstStyle/>
          <a:p>
            <a:r>
              <a:rPr lang="hr-HR"/>
              <a:t>Kliknite da biste uredili stil naslova matrice</a:t>
            </a:r>
          </a:p>
        </p:txBody>
      </p:sp>
      <p:sp>
        <p:nvSpPr>
          <p:cNvPr id="3" name="Rezervirano mjesto okomitog teksta 2">
            <a:extLst>
              <a:ext uri="{FF2B5EF4-FFF2-40B4-BE49-F238E27FC236}">
                <a16:creationId xmlns:a16="http://schemas.microsoft.com/office/drawing/2014/main" id="{54DAACCA-7948-3D9C-3616-6640DAC95735}"/>
              </a:ext>
            </a:extLst>
          </p:cNvPr>
          <p:cNvSpPr>
            <a:spLocks noGrp="1"/>
          </p:cNvSpPr>
          <p:nvPr>
            <p:ph type="body" orient="vert" idx="1"/>
          </p:nvPr>
        </p:nvSpPr>
        <p:spPr/>
        <p:txBody>
          <a:bodyPr vert="eaVe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4" name="Rezervirano mjesto datuma 3">
            <a:extLst>
              <a:ext uri="{FF2B5EF4-FFF2-40B4-BE49-F238E27FC236}">
                <a16:creationId xmlns:a16="http://schemas.microsoft.com/office/drawing/2014/main" id="{2B4DD608-F672-FBD7-FD25-10E86046C7BF}"/>
              </a:ext>
            </a:extLst>
          </p:cNvPr>
          <p:cNvSpPr>
            <a:spLocks noGrp="1"/>
          </p:cNvSpPr>
          <p:nvPr>
            <p:ph type="dt" sz="half" idx="10"/>
          </p:nvPr>
        </p:nvSpPr>
        <p:spPr/>
        <p:txBody>
          <a:bodyPr/>
          <a:lstStyle/>
          <a:p>
            <a:fld id="{38A24CE1-C854-4786-998C-4A83CC7715E4}" type="datetimeFigureOut">
              <a:rPr lang="hr-HR" smtClean="0"/>
              <a:t>25.9.2024.</a:t>
            </a:fld>
            <a:endParaRPr lang="hr-HR"/>
          </a:p>
        </p:txBody>
      </p:sp>
      <p:sp>
        <p:nvSpPr>
          <p:cNvPr id="5" name="Rezervirano mjesto podnožja 4">
            <a:extLst>
              <a:ext uri="{FF2B5EF4-FFF2-40B4-BE49-F238E27FC236}">
                <a16:creationId xmlns:a16="http://schemas.microsoft.com/office/drawing/2014/main" id="{EE70C5C0-64EB-7C9F-A975-95934825CDBA}"/>
              </a:ext>
            </a:extLst>
          </p:cNvPr>
          <p:cNvSpPr>
            <a:spLocks noGrp="1"/>
          </p:cNvSpPr>
          <p:nvPr>
            <p:ph type="ftr" sz="quarter" idx="11"/>
          </p:nvPr>
        </p:nvSpPr>
        <p:spPr/>
        <p:txBody>
          <a:bodyPr/>
          <a:lstStyle/>
          <a:p>
            <a:endParaRPr lang="hr-HR"/>
          </a:p>
        </p:txBody>
      </p:sp>
      <p:sp>
        <p:nvSpPr>
          <p:cNvPr id="6" name="Rezervirano mjesto broja slajda 5">
            <a:extLst>
              <a:ext uri="{FF2B5EF4-FFF2-40B4-BE49-F238E27FC236}">
                <a16:creationId xmlns:a16="http://schemas.microsoft.com/office/drawing/2014/main" id="{5A072E64-B362-09BE-10B4-B923B1267AEA}"/>
              </a:ext>
            </a:extLst>
          </p:cNvPr>
          <p:cNvSpPr>
            <a:spLocks noGrp="1"/>
          </p:cNvSpPr>
          <p:nvPr>
            <p:ph type="sldNum" sz="quarter" idx="12"/>
          </p:nvPr>
        </p:nvSpPr>
        <p:spPr/>
        <p:txBody>
          <a:bodyPr/>
          <a:lstStyle/>
          <a:p>
            <a:fld id="{C65A0666-B62C-4390-8426-BF30C7868A8D}" type="slidenum">
              <a:rPr lang="hr-HR" smtClean="0"/>
              <a:t>‹#›</a:t>
            </a:fld>
            <a:endParaRPr lang="hr-HR"/>
          </a:p>
        </p:txBody>
      </p:sp>
    </p:spTree>
    <p:extLst>
      <p:ext uri="{BB962C8B-B14F-4D97-AF65-F5344CB8AC3E}">
        <p14:creationId xmlns:p14="http://schemas.microsoft.com/office/powerpoint/2010/main" val="28597752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Okomiti naslov 1">
            <a:extLst>
              <a:ext uri="{FF2B5EF4-FFF2-40B4-BE49-F238E27FC236}">
                <a16:creationId xmlns:a16="http://schemas.microsoft.com/office/drawing/2014/main" id="{2104F675-D017-44B2-8565-D7C66D270EBC}"/>
              </a:ext>
            </a:extLst>
          </p:cNvPr>
          <p:cNvSpPr>
            <a:spLocks noGrp="1"/>
          </p:cNvSpPr>
          <p:nvPr>
            <p:ph type="title" orient="vert"/>
          </p:nvPr>
        </p:nvSpPr>
        <p:spPr>
          <a:xfrm>
            <a:off x="8724900" y="365125"/>
            <a:ext cx="2628900" cy="5811838"/>
          </a:xfrm>
        </p:spPr>
        <p:txBody>
          <a:bodyPr vert="eaVert"/>
          <a:lstStyle/>
          <a:p>
            <a:r>
              <a:rPr lang="hr-HR"/>
              <a:t>Kliknite da biste uredili stil naslova matrice</a:t>
            </a:r>
          </a:p>
        </p:txBody>
      </p:sp>
      <p:sp>
        <p:nvSpPr>
          <p:cNvPr id="3" name="Rezervirano mjesto okomitog teksta 2">
            <a:extLst>
              <a:ext uri="{FF2B5EF4-FFF2-40B4-BE49-F238E27FC236}">
                <a16:creationId xmlns:a16="http://schemas.microsoft.com/office/drawing/2014/main" id="{7BC65E11-812F-6BFB-2CA9-FE03C5B3B084}"/>
              </a:ext>
            </a:extLst>
          </p:cNvPr>
          <p:cNvSpPr>
            <a:spLocks noGrp="1"/>
          </p:cNvSpPr>
          <p:nvPr>
            <p:ph type="body" orient="vert" idx="1"/>
          </p:nvPr>
        </p:nvSpPr>
        <p:spPr>
          <a:xfrm>
            <a:off x="838200" y="365125"/>
            <a:ext cx="7734300" cy="5811838"/>
          </a:xfrm>
        </p:spPr>
        <p:txBody>
          <a:bodyPr vert="eaVe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4" name="Rezervirano mjesto datuma 3">
            <a:extLst>
              <a:ext uri="{FF2B5EF4-FFF2-40B4-BE49-F238E27FC236}">
                <a16:creationId xmlns:a16="http://schemas.microsoft.com/office/drawing/2014/main" id="{973C93AE-4CAE-04AA-E431-5678D0C10CE0}"/>
              </a:ext>
            </a:extLst>
          </p:cNvPr>
          <p:cNvSpPr>
            <a:spLocks noGrp="1"/>
          </p:cNvSpPr>
          <p:nvPr>
            <p:ph type="dt" sz="half" idx="10"/>
          </p:nvPr>
        </p:nvSpPr>
        <p:spPr/>
        <p:txBody>
          <a:bodyPr/>
          <a:lstStyle/>
          <a:p>
            <a:fld id="{38A24CE1-C854-4786-998C-4A83CC7715E4}" type="datetimeFigureOut">
              <a:rPr lang="hr-HR" smtClean="0"/>
              <a:t>25.9.2024.</a:t>
            </a:fld>
            <a:endParaRPr lang="hr-HR"/>
          </a:p>
        </p:txBody>
      </p:sp>
      <p:sp>
        <p:nvSpPr>
          <p:cNvPr id="5" name="Rezervirano mjesto podnožja 4">
            <a:extLst>
              <a:ext uri="{FF2B5EF4-FFF2-40B4-BE49-F238E27FC236}">
                <a16:creationId xmlns:a16="http://schemas.microsoft.com/office/drawing/2014/main" id="{F129985D-D898-E159-C551-26D6D07E5C0F}"/>
              </a:ext>
            </a:extLst>
          </p:cNvPr>
          <p:cNvSpPr>
            <a:spLocks noGrp="1"/>
          </p:cNvSpPr>
          <p:nvPr>
            <p:ph type="ftr" sz="quarter" idx="11"/>
          </p:nvPr>
        </p:nvSpPr>
        <p:spPr/>
        <p:txBody>
          <a:bodyPr/>
          <a:lstStyle/>
          <a:p>
            <a:endParaRPr lang="hr-HR"/>
          </a:p>
        </p:txBody>
      </p:sp>
      <p:sp>
        <p:nvSpPr>
          <p:cNvPr id="6" name="Rezervirano mjesto broja slajda 5">
            <a:extLst>
              <a:ext uri="{FF2B5EF4-FFF2-40B4-BE49-F238E27FC236}">
                <a16:creationId xmlns:a16="http://schemas.microsoft.com/office/drawing/2014/main" id="{2A0EEB80-583B-7AD5-2A73-18ED5C541A8A}"/>
              </a:ext>
            </a:extLst>
          </p:cNvPr>
          <p:cNvSpPr>
            <a:spLocks noGrp="1"/>
          </p:cNvSpPr>
          <p:nvPr>
            <p:ph type="sldNum" sz="quarter" idx="12"/>
          </p:nvPr>
        </p:nvSpPr>
        <p:spPr/>
        <p:txBody>
          <a:bodyPr/>
          <a:lstStyle/>
          <a:p>
            <a:fld id="{C65A0666-B62C-4390-8426-BF30C7868A8D}" type="slidenum">
              <a:rPr lang="hr-HR" smtClean="0"/>
              <a:t>‹#›</a:t>
            </a:fld>
            <a:endParaRPr lang="hr-HR"/>
          </a:p>
        </p:txBody>
      </p:sp>
    </p:spTree>
    <p:extLst>
      <p:ext uri="{BB962C8B-B14F-4D97-AF65-F5344CB8AC3E}">
        <p14:creationId xmlns:p14="http://schemas.microsoft.com/office/powerpoint/2010/main" val="34091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96C2E37-C117-8CB4-29BD-A4E73E3862C4}"/>
              </a:ext>
            </a:extLst>
          </p:cNvPr>
          <p:cNvSpPr>
            <a:spLocks noGrp="1"/>
          </p:cNvSpPr>
          <p:nvPr>
            <p:ph type="title"/>
          </p:nvPr>
        </p:nvSpPr>
        <p:spPr/>
        <p:txBody>
          <a:bodyPr/>
          <a:lstStyle/>
          <a:p>
            <a:r>
              <a:rPr lang="hr-HR"/>
              <a:t>Kliknite da biste uredili stil naslova matrice</a:t>
            </a:r>
          </a:p>
        </p:txBody>
      </p:sp>
      <p:sp>
        <p:nvSpPr>
          <p:cNvPr id="3" name="Rezervirano mjesto sadržaja 2">
            <a:extLst>
              <a:ext uri="{FF2B5EF4-FFF2-40B4-BE49-F238E27FC236}">
                <a16:creationId xmlns:a16="http://schemas.microsoft.com/office/drawing/2014/main" id="{9FEB811D-04C9-F836-B21E-DEC406EEA9BA}"/>
              </a:ext>
            </a:extLst>
          </p:cNvPr>
          <p:cNvSpPr>
            <a:spLocks noGrp="1"/>
          </p:cNvSpPr>
          <p:nvPr>
            <p:ph idx="1"/>
          </p:nvPr>
        </p:nvSpPr>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4" name="Rezervirano mjesto datuma 3">
            <a:extLst>
              <a:ext uri="{FF2B5EF4-FFF2-40B4-BE49-F238E27FC236}">
                <a16:creationId xmlns:a16="http://schemas.microsoft.com/office/drawing/2014/main" id="{9C0B2EF4-A64E-620C-9EAC-DB74BD798BB3}"/>
              </a:ext>
            </a:extLst>
          </p:cNvPr>
          <p:cNvSpPr>
            <a:spLocks noGrp="1"/>
          </p:cNvSpPr>
          <p:nvPr>
            <p:ph type="dt" sz="half" idx="10"/>
          </p:nvPr>
        </p:nvSpPr>
        <p:spPr/>
        <p:txBody>
          <a:bodyPr/>
          <a:lstStyle/>
          <a:p>
            <a:fld id="{38A24CE1-C854-4786-998C-4A83CC7715E4}" type="datetimeFigureOut">
              <a:rPr lang="hr-HR" smtClean="0"/>
              <a:t>25.9.2024.</a:t>
            </a:fld>
            <a:endParaRPr lang="hr-HR"/>
          </a:p>
        </p:txBody>
      </p:sp>
      <p:sp>
        <p:nvSpPr>
          <p:cNvPr id="5" name="Rezervirano mjesto podnožja 4">
            <a:extLst>
              <a:ext uri="{FF2B5EF4-FFF2-40B4-BE49-F238E27FC236}">
                <a16:creationId xmlns:a16="http://schemas.microsoft.com/office/drawing/2014/main" id="{40505BF1-5C12-8EDA-00EB-4B546219A1E8}"/>
              </a:ext>
            </a:extLst>
          </p:cNvPr>
          <p:cNvSpPr>
            <a:spLocks noGrp="1"/>
          </p:cNvSpPr>
          <p:nvPr>
            <p:ph type="ftr" sz="quarter" idx="11"/>
          </p:nvPr>
        </p:nvSpPr>
        <p:spPr/>
        <p:txBody>
          <a:bodyPr/>
          <a:lstStyle/>
          <a:p>
            <a:endParaRPr lang="hr-HR"/>
          </a:p>
        </p:txBody>
      </p:sp>
      <p:sp>
        <p:nvSpPr>
          <p:cNvPr id="6" name="Rezervirano mjesto broja slajda 5">
            <a:extLst>
              <a:ext uri="{FF2B5EF4-FFF2-40B4-BE49-F238E27FC236}">
                <a16:creationId xmlns:a16="http://schemas.microsoft.com/office/drawing/2014/main" id="{983B8CA7-3CFB-B5E8-C0AA-7DE4651EB0D6}"/>
              </a:ext>
            </a:extLst>
          </p:cNvPr>
          <p:cNvSpPr>
            <a:spLocks noGrp="1"/>
          </p:cNvSpPr>
          <p:nvPr>
            <p:ph type="sldNum" sz="quarter" idx="12"/>
          </p:nvPr>
        </p:nvSpPr>
        <p:spPr/>
        <p:txBody>
          <a:bodyPr/>
          <a:lstStyle/>
          <a:p>
            <a:fld id="{C65A0666-B62C-4390-8426-BF30C7868A8D}" type="slidenum">
              <a:rPr lang="hr-HR" smtClean="0"/>
              <a:t>‹#›</a:t>
            </a:fld>
            <a:endParaRPr lang="hr-HR"/>
          </a:p>
        </p:txBody>
      </p:sp>
    </p:spTree>
    <p:extLst>
      <p:ext uri="{BB962C8B-B14F-4D97-AF65-F5344CB8AC3E}">
        <p14:creationId xmlns:p14="http://schemas.microsoft.com/office/powerpoint/2010/main" val="19888622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300F84F-5123-CED2-D880-E2944AAAF836}"/>
              </a:ext>
            </a:extLst>
          </p:cNvPr>
          <p:cNvSpPr>
            <a:spLocks noGrp="1"/>
          </p:cNvSpPr>
          <p:nvPr>
            <p:ph type="title"/>
          </p:nvPr>
        </p:nvSpPr>
        <p:spPr>
          <a:xfrm>
            <a:off x="831850" y="1709738"/>
            <a:ext cx="10515600" cy="2852737"/>
          </a:xfrm>
        </p:spPr>
        <p:txBody>
          <a:bodyPr anchor="b"/>
          <a:lstStyle>
            <a:lvl1pPr>
              <a:defRPr sz="6000"/>
            </a:lvl1pPr>
          </a:lstStyle>
          <a:p>
            <a:r>
              <a:rPr lang="hr-HR"/>
              <a:t>Kliknite da biste uredili stil naslova matrice</a:t>
            </a:r>
          </a:p>
        </p:txBody>
      </p:sp>
      <p:sp>
        <p:nvSpPr>
          <p:cNvPr id="3" name="Rezervirano mjesto teksta 2">
            <a:extLst>
              <a:ext uri="{FF2B5EF4-FFF2-40B4-BE49-F238E27FC236}">
                <a16:creationId xmlns:a16="http://schemas.microsoft.com/office/drawing/2014/main" id="{2D7F0C4A-F294-3130-2915-E1696AD6EB4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hr-HR"/>
              <a:t>Kliknite da biste uredili matrice</a:t>
            </a:r>
          </a:p>
        </p:txBody>
      </p:sp>
      <p:sp>
        <p:nvSpPr>
          <p:cNvPr id="4" name="Rezervirano mjesto datuma 3">
            <a:extLst>
              <a:ext uri="{FF2B5EF4-FFF2-40B4-BE49-F238E27FC236}">
                <a16:creationId xmlns:a16="http://schemas.microsoft.com/office/drawing/2014/main" id="{A4D22730-4C16-16AA-341C-D2CA4071DCB6}"/>
              </a:ext>
            </a:extLst>
          </p:cNvPr>
          <p:cNvSpPr>
            <a:spLocks noGrp="1"/>
          </p:cNvSpPr>
          <p:nvPr>
            <p:ph type="dt" sz="half" idx="10"/>
          </p:nvPr>
        </p:nvSpPr>
        <p:spPr/>
        <p:txBody>
          <a:bodyPr/>
          <a:lstStyle/>
          <a:p>
            <a:fld id="{38A24CE1-C854-4786-998C-4A83CC7715E4}" type="datetimeFigureOut">
              <a:rPr lang="hr-HR" smtClean="0"/>
              <a:t>25.9.2024.</a:t>
            </a:fld>
            <a:endParaRPr lang="hr-HR"/>
          </a:p>
        </p:txBody>
      </p:sp>
      <p:sp>
        <p:nvSpPr>
          <p:cNvPr id="5" name="Rezervirano mjesto podnožja 4">
            <a:extLst>
              <a:ext uri="{FF2B5EF4-FFF2-40B4-BE49-F238E27FC236}">
                <a16:creationId xmlns:a16="http://schemas.microsoft.com/office/drawing/2014/main" id="{2B4FF158-FB2B-CF00-7D59-395EF93CA5BA}"/>
              </a:ext>
            </a:extLst>
          </p:cNvPr>
          <p:cNvSpPr>
            <a:spLocks noGrp="1"/>
          </p:cNvSpPr>
          <p:nvPr>
            <p:ph type="ftr" sz="quarter" idx="11"/>
          </p:nvPr>
        </p:nvSpPr>
        <p:spPr/>
        <p:txBody>
          <a:bodyPr/>
          <a:lstStyle/>
          <a:p>
            <a:endParaRPr lang="hr-HR"/>
          </a:p>
        </p:txBody>
      </p:sp>
      <p:sp>
        <p:nvSpPr>
          <p:cNvPr id="6" name="Rezervirano mjesto broja slajda 5">
            <a:extLst>
              <a:ext uri="{FF2B5EF4-FFF2-40B4-BE49-F238E27FC236}">
                <a16:creationId xmlns:a16="http://schemas.microsoft.com/office/drawing/2014/main" id="{16A28A34-089B-6FD9-D7B4-9E4B1F6FF140}"/>
              </a:ext>
            </a:extLst>
          </p:cNvPr>
          <p:cNvSpPr>
            <a:spLocks noGrp="1"/>
          </p:cNvSpPr>
          <p:nvPr>
            <p:ph type="sldNum" sz="quarter" idx="12"/>
          </p:nvPr>
        </p:nvSpPr>
        <p:spPr/>
        <p:txBody>
          <a:bodyPr/>
          <a:lstStyle/>
          <a:p>
            <a:fld id="{C65A0666-B62C-4390-8426-BF30C7868A8D}" type="slidenum">
              <a:rPr lang="hr-HR" smtClean="0"/>
              <a:t>‹#›</a:t>
            </a:fld>
            <a:endParaRPr lang="hr-HR"/>
          </a:p>
        </p:txBody>
      </p:sp>
    </p:spTree>
    <p:extLst>
      <p:ext uri="{BB962C8B-B14F-4D97-AF65-F5344CB8AC3E}">
        <p14:creationId xmlns:p14="http://schemas.microsoft.com/office/powerpoint/2010/main" val="2768258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BE6CA39-17F8-EE5B-56BD-56F5CDE845F9}"/>
              </a:ext>
            </a:extLst>
          </p:cNvPr>
          <p:cNvSpPr>
            <a:spLocks noGrp="1"/>
          </p:cNvSpPr>
          <p:nvPr>
            <p:ph type="title"/>
          </p:nvPr>
        </p:nvSpPr>
        <p:spPr/>
        <p:txBody>
          <a:bodyPr/>
          <a:lstStyle/>
          <a:p>
            <a:r>
              <a:rPr lang="hr-HR"/>
              <a:t>Kliknite da biste uredili stil naslova matrice</a:t>
            </a:r>
          </a:p>
        </p:txBody>
      </p:sp>
      <p:sp>
        <p:nvSpPr>
          <p:cNvPr id="3" name="Rezervirano mjesto sadržaja 2">
            <a:extLst>
              <a:ext uri="{FF2B5EF4-FFF2-40B4-BE49-F238E27FC236}">
                <a16:creationId xmlns:a16="http://schemas.microsoft.com/office/drawing/2014/main" id="{16191D0C-4433-59BD-D9A1-D6DB91855311}"/>
              </a:ext>
            </a:extLst>
          </p:cNvPr>
          <p:cNvSpPr>
            <a:spLocks noGrp="1"/>
          </p:cNvSpPr>
          <p:nvPr>
            <p:ph sz="half" idx="1"/>
          </p:nvPr>
        </p:nvSpPr>
        <p:spPr>
          <a:xfrm>
            <a:off x="838200" y="1825625"/>
            <a:ext cx="5181600" cy="4351338"/>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4" name="Rezervirano mjesto sadržaja 3">
            <a:extLst>
              <a:ext uri="{FF2B5EF4-FFF2-40B4-BE49-F238E27FC236}">
                <a16:creationId xmlns:a16="http://schemas.microsoft.com/office/drawing/2014/main" id="{4B5CDA32-2B70-ECE7-A81E-728B9ED294C5}"/>
              </a:ext>
            </a:extLst>
          </p:cNvPr>
          <p:cNvSpPr>
            <a:spLocks noGrp="1"/>
          </p:cNvSpPr>
          <p:nvPr>
            <p:ph sz="half" idx="2"/>
          </p:nvPr>
        </p:nvSpPr>
        <p:spPr>
          <a:xfrm>
            <a:off x="6172200" y="1825625"/>
            <a:ext cx="5181600" cy="4351338"/>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5" name="Rezervirano mjesto datuma 4">
            <a:extLst>
              <a:ext uri="{FF2B5EF4-FFF2-40B4-BE49-F238E27FC236}">
                <a16:creationId xmlns:a16="http://schemas.microsoft.com/office/drawing/2014/main" id="{4ED37D06-6AA2-84FD-AE93-2B300F7DF88D}"/>
              </a:ext>
            </a:extLst>
          </p:cNvPr>
          <p:cNvSpPr>
            <a:spLocks noGrp="1"/>
          </p:cNvSpPr>
          <p:nvPr>
            <p:ph type="dt" sz="half" idx="10"/>
          </p:nvPr>
        </p:nvSpPr>
        <p:spPr/>
        <p:txBody>
          <a:bodyPr/>
          <a:lstStyle/>
          <a:p>
            <a:fld id="{38A24CE1-C854-4786-998C-4A83CC7715E4}" type="datetimeFigureOut">
              <a:rPr lang="hr-HR" smtClean="0"/>
              <a:t>25.9.2024.</a:t>
            </a:fld>
            <a:endParaRPr lang="hr-HR"/>
          </a:p>
        </p:txBody>
      </p:sp>
      <p:sp>
        <p:nvSpPr>
          <p:cNvPr id="6" name="Rezervirano mjesto podnožja 5">
            <a:extLst>
              <a:ext uri="{FF2B5EF4-FFF2-40B4-BE49-F238E27FC236}">
                <a16:creationId xmlns:a16="http://schemas.microsoft.com/office/drawing/2014/main" id="{DAC01DE3-89B1-5AA0-7974-09801AD78BF4}"/>
              </a:ext>
            </a:extLst>
          </p:cNvPr>
          <p:cNvSpPr>
            <a:spLocks noGrp="1"/>
          </p:cNvSpPr>
          <p:nvPr>
            <p:ph type="ftr" sz="quarter" idx="11"/>
          </p:nvPr>
        </p:nvSpPr>
        <p:spPr/>
        <p:txBody>
          <a:bodyPr/>
          <a:lstStyle/>
          <a:p>
            <a:endParaRPr lang="hr-HR"/>
          </a:p>
        </p:txBody>
      </p:sp>
      <p:sp>
        <p:nvSpPr>
          <p:cNvPr id="7" name="Rezervirano mjesto broja slajda 6">
            <a:extLst>
              <a:ext uri="{FF2B5EF4-FFF2-40B4-BE49-F238E27FC236}">
                <a16:creationId xmlns:a16="http://schemas.microsoft.com/office/drawing/2014/main" id="{F97E4705-0109-5E0F-C9A4-F62780D208E1}"/>
              </a:ext>
            </a:extLst>
          </p:cNvPr>
          <p:cNvSpPr>
            <a:spLocks noGrp="1"/>
          </p:cNvSpPr>
          <p:nvPr>
            <p:ph type="sldNum" sz="quarter" idx="12"/>
          </p:nvPr>
        </p:nvSpPr>
        <p:spPr/>
        <p:txBody>
          <a:bodyPr/>
          <a:lstStyle/>
          <a:p>
            <a:fld id="{C65A0666-B62C-4390-8426-BF30C7868A8D}" type="slidenum">
              <a:rPr lang="hr-HR" smtClean="0"/>
              <a:t>‹#›</a:t>
            </a:fld>
            <a:endParaRPr lang="hr-HR"/>
          </a:p>
        </p:txBody>
      </p:sp>
    </p:spTree>
    <p:extLst>
      <p:ext uri="{BB962C8B-B14F-4D97-AF65-F5344CB8AC3E}">
        <p14:creationId xmlns:p14="http://schemas.microsoft.com/office/powerpoint/2010/main" val="39710913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F23DDFC-73C4-31D5-DBFD-28DB9101D6E0}"/>
              </a:ext>
            </a:extLst>
          </p:cNvPr>
          <p:cNvSpPr>
            <a:spLocks noGrp="1"/>
          </p:cNvSpPr>
          <p:nvPr>
            <p:ph type="title"/>
          </p:nvPr>
        </p:nvSpPr>
        <p:spPr>
          <a:xfrm>
            <a:off x="839788" y="365125"/>
            <a:ext cx="10515600" cy="1325563"/>
          </a:xfrm>
        </p:spPr>
        <p:txBody>
          <a:bodyPr/>
          <a:lstStyle/>
          <a:p>
            <a:r>
              <a:rPr lang="hr-HR"/>
              <a:t>Kliknite da biste uredili stil naslova matrice</a:t>
            </a:r>
          </a:p>
        </p:txBody>
      </p:sp>
      <p:sp>
        <p:nvSpPr>
          <p:cNvPr id="3" name="Rezervirano mjesto teksta 2">
            <a:extLst>
              <a:ext uri="{FF2B5EF4-FFF2-40B4-BE49-F238E27FC236}">
                <a16:creationId xmlns:a16="http://schemas.microsoft.com/office/drawing/2014/main" id="{D02982ED-9CC9-73B9-4B4B-D4A4A0F4794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4" name="Rezervirano mjesto sadržaja 3">
            <a:extLst>
              <a:ext uri="{FF2B5EF4-FFF2-40B4-BE49-F238E27FC236}">
                <a16:creationId xmlns:a16="http://schemas.microsoft.com/office/drawing/2014/main" id="{F8E9614A-B148-4856-1A05-3960FD5CF323}"/>
              </a:ext>
            </a:extLst>
          </p:cNvPr>
          <p:cNvSpPr>
            <a:spLocks noGrp="1"/>
          </p:cNvSpPr>
          <p:nvPr>
            <p:ph sz="half" idx="2"/>
          </p:nvPr>
        </p:nvSpPr>
        <p:spPr>
          <a:xfrm>
            <a:off x="839788" y="2505075"/>
            <a:ext cx="5157787" cy="3684588"/>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5" name="Rezervirano mjesto teksta 4">
            <a:extLst>
              <a:ext uri="{FF2B5EF4-FFF2-40B4-BE49-F238E27FC236}">
                <a16:creationId xmlns:a16="http://schemas.microsoft.com/office/drawing/2014/main" id="{EFBFEF69-2110-62AA-08F1-9BB1E25020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6" name="Rezervirano mjesto sadržaja 5">
            <a:extLst>
              <a:ext uri="{FF2B5EF4-FFF2-40B4-BE49-F238E27FC236}">
                <a16:creationId xmlns:a16="http://schemas.microsoft.com/office/drawing/2014/main" id="{CE43815C-1C2B-F6EF-11A6-99A35352CF7F}"/>
              </a:ext>
            </a:extLst>
          </p:cNvPr>
          <p:cNvSpPr>
            <a:spLocks noGrp="1"/>
          </p:cNvSpPr>
          <p:nvPr>
            <p:ph sz="quarter" idx="4"/>
          </p:nvPr>
        </p:nvSpPr>
        <p:spPr>
          <a:xfrm>
            <a:off x="6172200" y="2505075"/>
            <a:ext cx="5183188" cy="3684588"/>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7" name="Rezervirano mjesto datuma 6">
            <a:extLst>
              <a:ext uri="{FF2B5EF4-FFF2-40B4-BE49-F238E27FC236}">
                <a16:creationId xmlns:a16="http://schemas.microsoft.com/office/drawing/2014/main" id="{0C1CCF09-3AF4-EE2B-5994-4533085ABF2C}"/>
              </a:ext>
            </a:extLst>
          </p:cNvPr>
          <p:cNvSpPr>
            <a:spLocks noGrp="1"/>
          </p:cNvSpPr>
          <p:nvPr>
            <p:ph type="dt" sz="half" idx="10"/>
          </p:nvPr>
        </p:nvSpPr>
        <p:spPr/>
        <p:txBody>
          <a:bodyPr/>
          <a:lstStyle/>
          <a:p>
            <a:fld id="{38A24CE1-C854-4786-998C-4A83CC7715E4}" type="datetimeFigureOut">
              <a:rPr lang="hr-HR" smtClean="0"/>
              <a:t>25.9.2024.</a:t>
            </a:fld>
            <a:endParaRPr lang="hr-HR"/>
          </a:p>
        </p:txBody>
      </p:sp>
      <p:sp>
        <p:nvSpPr>
          <p:cNvPr id="8" name="Rezervirano mjesto podnožja 7">
            <a:extLst>
              <a:ext uri="{FF2B5EF4-FFF2-40B4-BE49-F238E27FC236}">
                <a16:creationId xmlns:a16="http://schemas.microsoft.com/office/drawing/2014/main" id="{C34D5C8C-AAFD-C2A8-C759-4CDBCA06D347}"/>
              </a:ext>
            </a:extLst>
          </p:cNvPr>
          <p:cNvSpPr>
            <a:spLocks noGrp="1"/>
          </p:cNvSpPr>
          <p:nvPr>
            <p:ph type="ftr" sz="quarter" idx="11"/>
          </p:nvPr>
        </p:nvSpPr>
        <p:spPr/>
        <p:txBody>
          <a:bodyPr/>
          <a:lstStyle/>
          <a:p>
            <a:endParaRPr lang="hr-HR"/>
          </a:p>
        </p:txBody>
      </p:sp>
      <p:sp>
        <p:nvSpPr>
          <p:cNvPr id="9" name="Rezervirano mjesto broja slajda 8">
            <a:extLst>
              <a:ext uri="{FF2B5EF4-FFF2-40B4-BE49-F238E27FC236}">
                <a16:creationId xmlns:a16="http://schemas.microsoft.com/office/drawing/2014/main" id="{4EF0FF15-5FE9-E556-C55C-D9FBA4AE1453}"/>
              </a:ext>
            </a:extLst>
          </p:cNvPr>
          <p:cNvSpPr>
            <a:spLocks noGrp="1"/>
          </p:cNvSpPr>
          <p:nvPr>
            <p:ph type="sldNum" sz="quarter" idx="12"/>
          </p:nvPr>
        </p:nvSpPr>
        <p:spPr/>
        <p:txBody>
          <a:bodyPr/>
          <a:lstStyle/>
          <a:p>
            <a:fld id="{C65A0666-B62C-4390-8426-BF30C7868A8D}" type="slidenum">
              <a:rPr lang="hr-HR" smtClean="0"/>
              <a:t>‹#›</a:t>
            </a:fld>
            <a:endParaRPr lang="hr-HR"/>
          </a:p>
        </p:txBody>
      </p:sp>
    </p:spTree>
    <p:extLst>
      <p:ext uri="{BB962C8B-B14F-4D97-AF65-F5344CB8AC3E}">
        <p14:creationId xmlns:p14="http://schemas.microsoft.com/office/powerpoint/2010/main" val="3414187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6D06D10-6FA9-8BB9-6C4E-54E2BFB9542F}"/>
              </a:ext>
            </a:extLst>
          </p:cNvPr>
          <p:cNvSpPr>
            <a:spLocks noGrp="1"/>
          </p:cNvSpPr>
          <p:nvPr>
            <p:ph type="title"/>
          </p:nvPr>
        </p:nvSpPr>
        <p:spPr/>
        <p:txBody>
          <a:bodyPr/>
          <a:lstStyle/>
          <a:p>
            <a:r>
              <a:rPr lang="hr-HR"/>
              <a:t>Kliknite da biste uredili stil naslova matrice</a:t>
            </a:r>
          </a:p>
        </p:txBody>
      </p:sp>
      <p:sp>
        <p:nvSpPr>
          <p:cNvPr id="3" name="Rezervirano mjesto datuma 2">
            <a:extLst>
              <a:ext uri="{FF2B5EF4-FFF2-40B4-BE49-F238E27FC236}">
                <a16:creationId xmlns:a16="http://schemas.microsoft.com/office/drawing/2014/main" id="{E70779CB-31EB-F2C8-D2A2-9B20E11D495A}"/>
              </a:ext>
            </a:extLst>
          </p:cNvPr>
          <p:cNvSpPr>
            <a:spLocks noGrp="1"/>
          </p:cNvSpPr>
          <p:nvPr>
            <p:ph type="dt" sz="half" idx="10"/>
          </p:nvPr>
        </p:nvSpPr>
        <p:spPr/>
        <p:txBody>
          <a:bodyPr/>
          <a:lstStyle/>
          <a:p>
            <a:fld id="{38A24CE1-C854-4786-998C-4A83CC7715E4}" type="datetimeFigureOut">
              <a:rPr lang="hr-HR" smtClean="0"/>
              <a:t>25.9.2024.</a:t>
            </a:fld>
            <a:endParaRPr lang="hr-HR"/>
          </a:p>
        </p:txBody>
      </p:sp>
      <p:sp>
        <p:nvSpPr>
          <p:cNvPr id="4" name="Rezervirano mjesto podnožja 3">
            <a:extLst>
              <a:ext uri="{FF2B5EF4-FFF2-40B4-BE49-F238E27FC236}">
                <a16:creationId xmlns:a16="http://schemas.microsoft.com/office/drawing/2014/main" id="{3B8F68F7-6617-92FD-D33B-A597F659D9E8}"/>
              </a:ext>
            </a:extLst>
          </p:cNvPr>
          <p:cNvSpPr>
            <a:spLocks noGrp="1"/>
          </p:cNvSpPr>
          <p:nvPr>
            <p:ph type="ftr" sz="quarter" idx="11"/>
          </p:nvPr>
        </p:nvSpPr>
        <p:spPr/>
        <p:txBody>
          <a:bodyPr/>
          <a:lstStyle/>
          <a:p>
            <a:endParaRPr lang="hr-HR"/>
          </a:p>
        </p:txBody>
      </p:sp>
      <p:sp>
        <p:nvSpPr>
          <p:cNvPr id="5" name="Rezervirano mjesto broja slajda 4">
            <a:extLst>
              <a:ext uri="{FF2B5EF4-FFF2-40B4-BE49-F238E27FC236}">
                <a16:creationId xmlns:a16="http://schemas.microsoft.com/office/drawing/2014/main" id="{ED4D5178-8A30-4FD6-B2BF-4D64D29EE4E1}"/>
              </a:ext>
            </a:extLst>
          </p:cNvPr>
          <p:cNvSpPr>
            <a:spLocks noGrp="1"/>
          </p:cNvSpPr>
          <p:nvPr>
            <p:ph type="sldNum" sz="quarter" idx="12"/>
          </p:nvPr>
        </p:nvSpPr>
        <p:spPr/>
        <p:txBody>
          <a:bodyPr/>
          <a:lstStyle/>
          <a:p>
            <a:fld id="{C65A0666-B62C-4390-8426-BF30C7868A8D}" type="slidenum">
              <a:rPr lang="hr-HR" smtClean="0"/>
              <a:t>‹#›</a:t>
            </a:fld>
            <a:endParaRPr lang="hr-HR"/>
          </a:p>
        </p:txBody>
      </p:sp>
    </p:spTree>
    <p:extLst>
      <p:ext uri="{BB962C8B-B14F-4D97-AF65-F5344CB8AC3E}">
        <p14:creationId xmlns:p14="http://schemas.microsoft.com/office/powerpoint/2010/main" val="1521733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Rezervirano mjesto datuma 1">
            <a:extLst>
              <a:ext uri="{FF2B5EF4-FFF2-40B4-BE49-F238E27FC236}">
                <a16:creationId xmlns:a16="http://schemas.microsoft.com/office/drawing/2014/main" id="{E3C0D4F1-F8B5-5757-2921-A10A9F5D4C7C}"/>
              </a:ext>
            </a:extLst>
          </p:cNvPr>
          <p:cNvSpPr>
            <a:spLocks noGrp="1"/>
          </p:cNvSpPr>
          <p:nvPr>
            <p:ph type="dt" sz="half" idx="10"/>
          </p:nvPr>
        </p:nvSpPr>
        <p:spPr/>
        <p:txBody>
          <a:bodyPr/>
          <a:lstStyle/>
          <a:p>
            <a:fld id="{38A24CE1-C854-4786-998C-4A83CC7715E4}" type="datetimeFigureOut">
              <a:rPr lang="hr-HR" smtClean="0"/>
              <a:t>25.9.2024.</a:t>
            </a:fld>
            <a:endParaRPr lang="hr-HR"/>
          </a:p>
        </p:txBody>
      </p:sp>
      <p:sp>
        <p:nvSpPr>
          <p:cNvPr id="3" name="Rezervirano mjesto podnožja 2">
            <a:extLst>
              <a:ext uri="{FF2B5EF4-FFF2-40B4-BE49-F238E27FC236}">
                <a16:creationId xmlns:a16="http://schemas.microsoft.com/office/drawing/2014/main" id="{9F666A85-8D0E-D842-9F8B-7E2DC987BA9A}"/>
              </a:ext>
            </a:extLst>
          </p:cNvPr>
          <p:cNvSpPr>
            <a:spLocks noGrp="1"/>
          </p:cNvSpPr>
          <p:nvPr>
            <p:ph type="ftr" sz="quarter" idx="11"/>
          </p:nvPr>
        </p:nvSpPr>
        <p:spPr/>
        <p:txBody>
          <a:bodyPr/>
          <a:lstStyle/>
          <a:p>
            <a:endParaRPr lang="hr-HR"/>
          </a:p>
        </p:txBody>
      </p:sp>
      <p:sp>
        <p:nvSpPr>
          <p:cNvPr id="4" name="Rezervirano mjesto broja slajda 3">
            <a:extLst>
              <a:ext uri="{FF2B5EF4-FFF2-40B4-BE49-F238E27FC236}">
                <a16:creationId xmlns:a16="http://schemas.microsoft.com/office/drawing/2014/main" id="{0EFED1CF-B2E7-CF57-B512-A7EDDF1C27E5}"/>
              </a:ext>
            </a:extLst>
          </p:cNvPr>
          <p:cNvSpPr>
            <a:spLocks noGrp="1"/>
          </p:cNvSpPr>
          <p:nvPr>
            <p:ph type="sldNum" sz="quarter" idx="12"/>
          </p:nvPr>
        </p:nvSpPr>
        <p:spPr/>
        <p:txBody>
          <a:bodyPr/>
          <a:lstStyle/>
          <a:p>
            <a:fld id="{C65A0666-B62C-4390-8426-BF30C7868A8D}" type="slidenum">
              <a:rPr lang="hr-HR" smtClean="0"/>
              <a:t>‹#›</a:t>
            </a:fld>
            <a:endParaRPr lang="hr-HR"/>
          </a:p>
        </p:txBody>
      </p:sp>
    </p:spTree>
    <p:extLst>
      <p:ext uri="{BB962C8B-B14F-4D97-AF65-F5344CB8AC3E}">
        <p14:creationId xmlns:p14="http://schemas.microsoft.com/office/powerpoint/2010/main" val="2544783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6F5092B-EF46-A3D2-3388-7336884A2AD7}"/>
              </a:ext>
            </a:extLst>
          </p:cNvPr>
          <p:cNvSpPr>
            <a:spLocks noGrp="1"/>
          </p:cNvSpPr>
          <p:nvPr>
            <p:ph type="title"/>
          </p:nvPr>
        </p:nvSpPr>
        <p:spPr>
          <a:xfrm>
            <a:off x="839788" y="457200"/>
            <a:ext cx="3932237" cy="1600200"/>
          </a:xfrm>
        </p:spPr>
        <p:txBody>
          <a:bodyPr anchor="b"/>
          <a:lstStyle>
            <a:lvl1pPr>
              <a:defRPr sz="3200"/>
            </a:lvl1pPr>
          </a:lstStyle>
          <a:p>
            <a:r>
              <a:rPr lang="hr-HR"/>
              <a:t>Kliknite da biste uredili stil naslova matrice</a:t>
            </a:r>
          </a:p>
        </p:txBody>
      </p:sp>
      <p:sp>
        <p:nvSpPr>
          <p:cNvPr id="3" name="Rezervirano mjesto sadržaja 2">
            <a:extLst>
              <a:ext uri="{FF2B5EF4-FFF2-40B4-BE49-F238E27FC236}">
                <a16:creationId xmlns:a16="http://schemas.microsoft.com/office/drawing/2014/main" id="{EB0A6238-3770-406E-807E-50F567F13D6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4" name="Rezervirano mjesto teksta 3">
            <a:extLst>
              <a:ext uri="{FF2B5EF4-FFF2-40B4-BE49-F238E27FC236}">
                <a16:creationId xmlns:a16="http://schemas.microsoft.com/office/drawing/2014/main" id="{DFC0E2CF-4D7E-06CE-50C3-1B9BC5B6F1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Kliknite da biste uredili matrice</a:t>
            </a:r>
          </a:p>
        </p:txBody>
      </p:sp>
      <p:sp>
        <p:nvSpPr>
          <p:cNvPr id="5" name="Rezervirano mjesto datuma 4">
            <a:extLst>
              <a:ext uri="{FF2B5EF4-FFF2-40B4-BE49-F238E27FC236}">
                <a16:creationId xmlns:a16="http://schemas.microsoft.com/office/drawing/2014/main" id="{26DB28D0-EB2F-17C8-C4A6-7084471959CE}"/>
              </a:ext>
            </a:extLst>
          </p:cNvPr>
          <p:cNvSpPr>
            <a:spLocks noGrp="1"/>
          </p:cNvSpPr>
          <p:nvPr>
            <p:ph type="dt" sz="half" idx="10"/>
          </p:nvPr>
        </p:nvSpPr>
        <p:spPr/>
        <p:txBody>
          <a:bodyPr/>
          <a:lstStyle/>
          <a:p>
            <a:fld id="{38A24CE1-C854-4786-998C-4A83CC7715E4}" type="datetimeFigureOut">
              <a:rPr lang="hr-HR" smtClean="0"/>
              <a:t>25.9.2024.</a:t>
            </a:fld>
            <a:endParaRPr lang="hr-HR"/>
          </a:p>
        </p:txBody>
      </p:sp>
      <p:sp>
        <p:nvSpPr>
          <p:cNvPr id="6" name="Rezervirano mjesto podnožja 5">
            <a:extLst>
              <a:ext uri="{FF2B5EF4-FFF2-40B4-BE49-F238E27FC236}">
                <a16:creationId xmlns:a16="http://schemas.microsoft.com/office/drawing/2014/main" id="{9A3454F9-914D-E471-13E6-AEE417BC45F2}"/>
              </a:ext>
            </a:extLst>
          </p:cNvPr>
          <p:cNvSpPr>
            <a:spLocks noGrp="1"/>
          </p:cNvSpPr>
          <p:nvPr>
            <p:ph type="ftr" sz="quarter" idx="11"/>
          </p:nvPr>
        </p:nvSpPr>
        <p:spPr/>
        <p:txBody>
          <a:bodyPr/>
          <a:lstStyle/>
          <a:p>
            <a:endParaRPr lang="hr-HR"/>
          </a:p>
        </p:txBody>
      </p:sp>
      <p:sp>
        <p:nvSpPr>
          <p:cNvPr id="7" name="Rezervirano mjesto broja slajda 6">
            <a:extLst>
              <a:ext uri="{FF2B5EF4-FFF2-40B4-BE49-F238E27FC236}">
                <a16:creationId xmlns:a16="http://schemas.microsoft.com/office/drawing/2014/main" id="{AA4F8FFE-146F-18EA-B2F8-E0CA24EA4E9E}"/>
              </a:ext>
            </a:extLst>
          </p:cNvPr>
          <p:cNvSpPr>
            <a:spLocks noGrp="1"/>
          </p:cNvSpPr>
          <p:nvPr>
            <p:ph type="sldNum" sz="quarter" idx="12"/>
          </p:nvPr>
        </p:nvSpPr>
        <p:spPr/>
        <p:txBody>
          <a:bodyPr/>
          <a:lstStyle/>
          <a:p>
            <a:fld id="{C65A0666-B62C-4390-8426-BF30C7868A8D}" type="slidenum">
              <a:rPr lang="hr-HR" smtClean="0"/>
              <a:t>‹#›</a:t>
            </a:fld>
            <a:endParaRPr lang="hr-HR"/>
          </a:p>
        </p:txBody>
      </p:sp>
    </p:spTree>
    <p:extLst>
      <p:ext uri="{BB962C8B-B14F-4D97-AF65-F5344CB8AC3E}">
        <p14:creationId xmlns:p14="http://schemas.microsoft.com/office/powerpoint/2010/main" val="28434028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8A2ED7A-75DA-2245-56B7-B1D908D9D0CD}"/>
              </a:ext>
            </a:extLst>
          </p:cNvPr>
          <p:cNvSpPr>
            <a:spLocks noGrp="1"/>
          </p:cNvSpPr>
          <p:nvPr>
            <p:ph type="title"/>
          </p:nvPr>
        </p:nvSpPr>
        <p:spPr>
          <a:xfrm>
            <a:off x="839788" y="457200"/>
            <a:ext cx="3932237" cy="1600200"/>
          </a:xfrm>
        </p:spPr>
        <p:txBody>
          <a:bodyPr anchor="b"/>
          <a:lstStyle>
            <a:lvl1pPr>
              <a:defRPr sz="3200"/>
            </a:lvl1pPr>
          </a:lstStyle>
          <a:p>
            <a:r>
              <a:rPr lang="hr-HR"/>
              <a:t>Kliknite da biste uredili stil naslova matrice</a:t>
            </a:r>
          </a:p>
        </p:txBody>
      </p:sp>
      <p:sp>
        <p:nvSpPr>
          <p:cNvPr id="3" name="Rezervirano mjesto slike 2">
            <a:extLst>
              <a:ext uri="{FF2B5EF4-FFF2-40B4-BE49-F238E27FC236}">
                <a16:creationId xmlns:a16="http://schemas.microsoft.com/office/drawing/2014/main" id="{C156BE4A-5082-D741-8B6B-27938AA6A6E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Rezervirano mjesto teksta 3">
            <a:extLst>
              <a:ext uri="{FF2B5EF4-FFF2-40B4-BE49-F238E27FC236}">
                <a16:creationId xmlns:a16="http://schemas.microsoft.com/office/drawing/2014/main" id="{C98D5E69-985E-18DF-6D6B-F21CB37A31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Kliknite da biste uredili matrice</a:t>
            </a:r>
          </a:p>
        </p:txBody>
      </p:sp>
      <p:sp>
        <p:nvSpPr>
          <p:cNvPr id="5" name="Rezervirano mjesto datuma 4">
            <a:extLst>
              <a:ext uri="{FF2B5EF4-FFF2-40B4-BE49-F238E27FC236}">
                <a16:creationId xmlns:a16="http://schemas.microsoft.com/office/drawing/2014/main" id="{96374154-CDE6-FDBF-CEA9-88FDD82AF766}"/>
              </a:ext>
            </a:extLst>
          </p:cNvPr>
          <p:cNvSpPr>
            <a:spLocks noGrp="1"/>
          </p:cNvSpPr>
          <p:nvPr>
            <p:ph type="dt" sz="half" idx="10"/>
          </p:nvPr>
        </p:nvSpPr>
        <p:spPr/>
        <p:txBody>
          <a:bodyPr/>
          <a:lstStyle/>
          <a:p>
            <a:fld id="{38A24CE1-C854-4786-998C-4A83CC7715E4}" type="datetimeFigureOut">
              <a:rPr lang="hr-HR" smtClean="0"/>
              <a:t>25.9.2024.</a:t>
            </a:fld>
            <a:endParaRPr lang="hr-HR"/>
          </a:p>
        </p:txBody>
      </p:sp>
      <p:sp>
        <p:nvSpPr>
          <p:cNvPr id="6" name="Rezervirano mjesto podnožja 5">
            <a:extLst>
              <a:ext uri="{FF2B5EF4-FFF2-40B4-BE49-F238E27FC236}">
                <a16:creationId xmlns:a16="http://schemas.microsoft.com/office/drawing/2014/main" id="{5CA54B89-F12D-AA52-B07F-4AD9E99C1855}"/>
              </a:ext>
            </a:extLst>
          </p:cNvPr>
          <p:cNvSpPr>
            <a:spLocks noGrp="1"/>
          </p:cNvSpPr>
          <p:nvPr>
            <p:ph type="ftr" sz="quarter" idx="11"/>
          </p:nvPr>
        </p:nvSpPr>
        <p:spPr/>
        <p:txBody>
          <a:bodyPr/>
          <a:lstStyle/>
          <a:p>
            <a:endParaRPr lang="hr-HR"/>
          </a:p>
        </p:txBody>
      </p:sp>
      <p:sp>
        <p:nvSpPr>
          <p:cNvPr id="7" name="Rezervirano mjesto broja slajda 6">
            <a:extLst>
              <a:ext uri="{FF2B5EF4-FFF2-40B4-BE49-F238E27FC236}">
                <a16:creationId xmlns:a16="http://schemas.microsoft.com/office/drawing/2014/main" id="{ABB8E82C-11FC-61AA-FEAF-71409CF6A48B}"/>
              </a:ext>
            </a:extLst>
          </p:cNvPr>
          <p:cNvSpPr>
            <a:spLocks noGrp="1"/>
          </p:cNvSpPr>
          <p:nvPr>
            <p:ph type="sldNum" sz="quarter" idx="12"/>
          </p:nvPr>
        </p:nvSpPr>
        <p:spPr/>
        <p:txBody>
          <a:bodyPr/>
          <a:lstStyle/>
          <a:p>
            <a:fld id="{C65A0666-B62C-4390-8426-BF30C7868A8D}" type="slidenum">
              <a:rPr lang="hr-HR" smtClean="0"/>
              <a:t>‹#›</a:t>
            </a:fld>
            <a:endParaRPr lang="hr-HR"/>
          </a:p>
        </p:txBody>
      </p:sp>
    </p:spTree>
    <p:extLst>
      <p:ext uri="{BB962C8B-B14F-4D97-AF65-F5344CB8AC3E}">
        <p14:creationId xmlns:p14="http://schemas.microsoft.com/office/powerpoint/2010/main" val="24169902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naslova 1">
            <a:extLst>
              <a:ext uri="{FF2B5EF4-FFF2-40B4-BE49-F238E27FC236}">
                <a16:creationId xmlns:a16="http://schemas.microsoft.com/office/drawing/2014/main" id="{F51295B7-D024-5814-0371-EDB0D237234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r-HR"/>
              <a:t>Kliknite da biste uredili stil naslova matrice</a:t>
            </a:r>
          </a:p>
        </p:txBody>
      </p:sp>
      <p:sp>
        <p:nvSpPr>
          <p:cNvPr id="3" name="Rezervirano mjesto teksta 2">
            <a:extLst>
              <a:ext uri="{FF2B5EF4-FFF2-40B4-BE49-F238E27FC236}">
                <a16:creationId xmlns:a16="http://schemas.microsoft.com/office/drawing/2014/main" id="{4C11862C-17FC-E4A4-0CE2-AD6B6CF2DF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4" name="Rezervirano mjesto datuma 3">
            <a:extLst>
              <a:ext uri="{FF2B5EF4-FFF2-40B4-BE49-F238E27FC236}">
                <a16:creationId xmlns:a16="http://schemas.microsoft.com/office/drawing/2014/main" id="{4C93680B-554C-6527-6A92-5B4FC6C657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8A24CE1-C854-4786-998C-4A83CC7715E4}" type="datetimeFigureOut">
              <a:rPr lang="hr-HR" smtClean="0"/>
              <a:t>25.9.2024.</a:t>
            </a:fld>
            <a:endParaRPr lang="hr-HR"/>
          </a:p>
        </p:txBody>
      </p:sp>
      <p:sp>
        <p:nvSpPr>
          <p:cNvPr id="5" name="Rezervirano mjesto podnožja 4">
            <a:extLst>
              <a:ext uri="{FF2B5EF4-FFF2-40B4-BE49-F238E27FC236}">
                <a16:creationId xmlns:a16="http://schemas.microsoft.com/office/drawing/2014/main" id="{7E4580F9-1B64-6799-16A0-90FD85251FB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hr-HR"/>
          </a:p>
        </p:txBody>
      </p:sp>
      <p:sp>
        <p:nvSpPr>
          <p:cNvPr id="6" name="Rezervirano mjesto broja slajda 5">
            <a:extLst>
              <a:ext uri="{FF2B5EF4-FFF2-40B4-BE49-F238E27FC236}">
                <a16:creationId xmlns:a16="http://schemas.microsoft.com/office/drawing/2014/main" id="{39324B30-E54D-9966-26FF-852297998F8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65A0666-B62C-4390-8426-BF30C7868A8D}" type="slidenum">
              <a:rPr lang="hr-HR" smtClean="0"/>
              <a:t>‹#›</a:t>
            </a:fld>
            <a:endParaRPr lang="hr-HR"/>
          </a:p>
        </p:txBody>
      </p:sp>
    </p:spTree>
    <p:extLst>
      <p:ext uri="{BB962C8B-B14F-4D97-AF65-F5344CB8AC3E}">
        <p14:creationId xmlns:p14="http://schemas.microsoft.com/office/powerpoint/2010/main" val="19901795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jp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avokutnik: zaobljeni kutovi 11">
            <a:extLst>
              <a:ext uri="{FF2B5EF4-FFF2-40B4-BE49-F238E27FC236}">
                <a16:creationId xmlns:a16="http://schemas.microsoft.com/office/drawing/2014/main" id="{5D445904-797D-4BA5-572B-7940A3347D3B}"/>
              </a:ext>
            </a:extLst>
          </p:cNvPr>
          <p:cNvSpPr/>
          <p:nvPr/>
        </p:nvSpPr>
        <p:spPr>
          <a:xfrm>
            <a:off x="6197602" y="404091"/>
            <a:ext cx="5335588" cy="6049818"/>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11" name="Pravokutnik: zaobljeni kutovi 10">
            <a:extLst>
              <a:ext uri="{FF2B5EF4-FFF2-40B4-BE49-F238E27FC236}">
                <a16:creationId xmlns:a16="http://schemas.microsoft.com/office/drawing/2014/main" id="{FA3A9218-549F-C85D-4832-6804CB18A5BF}"/>
              </a:ext>
            </a:extLst>
          </p:cNvPr>
          <p:cNvSpPr/>
          <p:nvPr/>
        </p:nvSpPr>
        <p:spPr>
          <a:xfrm>
            <a:off x="753484" y="360218"/>
            <a:ext cx="5335588" cy="6049818"/>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3" name="Rezervirano mjesto teksta 2">
            <a:extLst>
              <a:ext uri="{FF2B5EF4-FFF2-40B4-BE49-F238E27FC236}">
                <a16:creationId xmlns:a16="http://schemas.microsoft.com/office/drawing/2014/main" id="{F3919C66-39DE-8BF4-FB13-A3ADA1A579E3}"/>
              </a:ext>
            </a:extLst>
          </p:cNvPr>
          <p:cNvSpPr>
            <a:spLocks noGrp="1"/>
          </p:cNvSpPr>
          <p:nvPr>
            <p:ph type="body" idx="1"/>
          </p:nvPr>
        </p:nvSpPr>
        <p:spPr>
          <a:xfrm>
            <a:off x="862014" y="668337"/>
            <a:ext cx="5157787" cy="2465964"/>
          </a:xfrm>
        </p:spPr>
        <p:txBody>
          <a:bodyPr>
            <a:noAutofit/>
          </a:bodyPr>
          <a:lstStyle/>
          <a:p>
            <a:pPr algn="ctr"/>
            <a:r>
              <a:rPr lang="hr-HR" sz="23900" dirty="0">
                <a:solidFill>
                  <a:schemeClr val="bg1"/>
                </a:solidFill>
                <a:latin typeface="Aharoni" panose="02010803020104030203" pitchFamily="2" charset="-79"/>
                <a:cs typeface="Aharoni" panose="02010803020104030203" pitchFamily="2" charset="-79"/>
              </a:rPr>
              <a:t>1.</a:t>
            </a:r>
          </a:p>
        </p:txBody>
      </p:sp>
      <p:pic>
        <p:nvPicPr>
          <p:cNvPr id="8" name="Rezervirano mjesto sadržaja 7" descr="Slika na kojoj se prikazuje odijevanje, obuća, čovjek, crtić&#10;&#10;Opis je automatski generiran">
            <a:extLst>
              <a:ext uri="{FF2B5EF4-FFF2-40B4-BE49-F238E27FC236}">
                <a16:creationId xmlns:a16="http://schemas.microsoft.com/office/drawing/2014/main" id="{6DDB5973-5422-94D2-6018-E2E4BC9AD9C5}"/>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1576387" y="2505075"/>
            <a:ext cx="3684588" cy="3684588"/>
          </a:xfrm>
        </p:spPr>
      </p:pic>
      <p:sp>
        <p:nvSpPr>
          <p:cNvPr id="5" name="Rezervirano mjesto teksta 4">
            <a:extLst>
              <a:ext uri="{FF2B5EF4-FFF2-40B4-BE49-F238E27FC236}">
                <a16:creationId xmlns:a16="http://schemas.microsoft.com/office/drawing/2014/main" id="{A98A0791-B7C8-331A-0C7F-E1B26FB39216}"/>
              </a:ext>
            </a:extLst>
          </p:cNvPr>
          <p:cNvSpPr>
            <a:spLocks noGrp="1"/>
          </p:cNvSpPr>
          <p:nvPr>
            <p:ph type="body" sz="quarter" idx="3"/>
          </p:nvPr>
        </p:nvSpPr>
        <p:spPr>
          <a:xfrm>
            <a:off x="6255328" y="480291"/>
            <a:ext cx="5183188" cy="2654010"/>
          </a:xfrm>
        </p:spPr>
        <p:txBody>
          <a:body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hr-HR" sz="23900" dirty="0">
                <a:solidFill>
                  <a:schemeClr val="bg1"/>
                </a:solidFill>
                <a:latin typeface="Aharoni" panose="02010803020104030203" pitchFamily="2" charset="-79"/>
                <a:cs typeface="Aharoni" panose="02010803020104030203" pitchFamily="2" charset="-79"/>
              </a:rPr>
              <a:t>2</a:t>
            </a:r>
            <a:r>
              <a:rPr kumimoji="0" lang="hr-HR" sz="23900" b="1" i="0" u="none" strike="noStrike" kern="1200" cap="none" spc="0" normalizeH="0" baseline="0" noProof="0" dirty="0">
                <a:ln>
                  <a:noFill/>
                </a:ln>
                <a:solidFill>
                  <a:schemeClr val="bg1"/>
                </a:solidFill>
                <a:effectLst/>
                <a:uLnTx/>
                <a:uFillTx/>
                <a:latin typeface="Aharoni" panose="02010803020104030203" pitchFamily="2" charset="-79"/>
                <a:ea typeface="+mn-ea"/>
                <a:cs typeface="Aharoni" panose="02010803020104030203" pitchFamily="2" charset="-79"/>
              </a:rPr>
              <a:t>.</a:t>
            </a:r>
          </a:p>
        </p:txBody>
      </p:sp>
      <p:pic>
        <p:nvPicPr>
          <p:cNvPr id="10" name="Rezervirano mjesto sadržaja 9" descr="Slika na kojoj se prikazuje osoba, vanjski, odijevanje, automobil&#10;&#10;Opis je automatski generiran">
            <a:extLst>
              <a:ext uri="{FF2B5EF4-FFF2-40B4-BE49-F238E27FC236}">
                <a16:creationId xmlns:a16="http://schemas.microsoft.com/office/drawing/2014/main" id="{66F9CA9F-5388-C7A9-8CF0-6674287DD0AA}"/>
              </a:ext>
            </a:extLst>
          </p:cNvPr>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6921500" y="2505075"/>
            <a:ext cx="3684588" cy="3684588"/>
          </a:xfrm>
        </p:spPr>
      </p:pic>
    </p:spTree>
    <p:extLst>
      <p:ext uri="{BB962C8B-B14F-4D97-AF65-F5344CB8AC3E}">
        <p14:creationId xmlns:p14="http://schemas.microsoft.com/office/powerpoint/2010/main" val="103278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avokutnik: zaobljeni kutovi 4">
            <a:extLst>
              <a:ext uri="{FF2B5EF4-FFF2-40B4-BE49-F238E27FC236}">
                <a16:creationId xmlns:a16="http://schemas.microsoft.com/office/drawing/2014/main" id="{53DF9D6F-C475-0030-8F3E-8E342C29E0F6}"/>
              </a:ext>
            </a:extLst>
          </p:cNvPr>
          <p:cNvSpPr/>
          <p:nvPr/>
        </p:nvSpPr>
        <p:spPr>
          <a:xfrm>
            <a:off x="1052945" y="1754909"/>
            <a:ext cx="10141528" cy="308494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2" name="Naslov 1">
            <a:extLst>
              <a:ext uri="{FF2B5EF4-FFF2-40B4-BE49-F238E27FC236}">
                <a16:creationId xmlns:a16="http://schemas.microsoft.com/office/drawing/2014/main" id="{A9BBD24D-C9BB-8BEF-489F-EA4067D62C43}"/>
              </a:ext>
            </a:extLst>
          </p:cNvPr>
          <p:cNvSpPr>
            <a:spLocks noGrp="1"/>
          </p:cNvSpPr>
          <p:nvPr>
            <p:ph type="ctrTitle"/>
          </p:nvPr>
        </p:nvSpPr>
        <p:spPr>
          <a:xfrm>
            <a:off x="1524000" y="2027527"/>
            <a:ext cx="9144000" cy="2387600"/>
          </a:xfrm>
        </p:spPr>
        <p:txBody>
          <a:bodyPr>
            <a:normAutofit/>
          </a:bodyPr>
          <a:lstStyle/>
          <a:p>
            <a:r>
              <a:rPr lang="hr-HR" sz="16600" b="1" dirty="0">
                <a:solidFill>
                  <a:schemeClr val="bg1"/>
                </a:solidFill>
              </a:rPr>
              <a:t>Vijest</a:t>
            </a:r>
          </a:p>
        </p:txBody>
      </p:sp>
    </p:spTree>
    <p:extLst>
      <p:ext uri="{BB962C8B-B14F-4D97-AF65-F5344CB8AC3E}">
        <p14:creationId xmlns:p14="http://schemas.microsoft.com/office/powerpoint/2010/main" val="30599384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a:extLst>
              <a:ext uri="{FF2B5EF4-FFF2-40B4-BE49-F238E27FC236}">
                <a16:creationId xmlns:a16="http://schemas.microsoft.com/office/drawing/2014/main" id="{17362B66-B0AA-2246-EAA4-5A034BFC9C2F}"/>
              </a:ext>
            </a:extLst>
          </p:cNvPr>
          <p:cNvSpPr>
            <a:spLocks noGrp="1"/>
          </p:cNvSpPr>
          <p:nvPr>
            <p:ph idx="1"/>
          </p:nvPr>
        </p:nvSpPr>
        <p:spPr>
          <a:xfrm>
            <a:off x="2447636" y="729673"/>
            <a:ext cx="8906163" cy="5447290"/>
          </a:xfrm>
        </p:spPr>
        <p:txBody>
          <a:bodyPr/>
          <a:lstStyle/>
          <a:p>
            <a:pPr marL="0" indent="0">
              <a:lnSpc>
                <a:spcPct val="115000"/>
              </a:lnSpc>
              <a:spcBef>
                <a:spcPts val="0"/>
              </a:spcBef>
              <a:buNone/>
            </a:pPr>
            <a:r>
              <a:rPr lang="hr-HR" sz="1800" kern="100" dirty="0">
                <a:effectLst/>
                <a:ea typeface="Aptos" panose="020B0004020202020204" pitchFamily="34" charset="0"/>
                <a:cs typeface="Times New Roman" panose="02020603050405020304" pitchFamily="18" charset="0"/>
              </a:rPr>
              <a:t>SPORTSKI USPJESI UČENIKA </a:t>
            </a:r>
          </a:p>
          <a:p>
            <a:pPr marL="0" indent="0">
              <a:lnSpc>
                <a:spcPct val="115000"/>
              </a:lnSpc>
              <a:spcBef>
                <a:spcPts val="0"/>
              </a:spcBef>
              <a:buNone/>
            </a:pPr>
            <a:r>
              <a:rPr lang="hr-HR" sz="1800" kern="100" dirty="0">
                <a:effectLst/>
                <a:ea typeface="Aptos" panose="020B0004020202020204" pitchFamily="34" charset="0"/>
                <a:cs typeface="Times New Roman" panose="02020603050405020304" pitchFamily="18" charset="0"/>
              </a:rPr>
              <a:t> </a:t>
            </a:r>
          </a:p>
          <a:p>
            <a:pPr marL="0" indent="0" algn="ctr">
              <a:lnSpc>
                <a:spcPct val="115000"/>
              </a:lnSpc>
              <a:spcBef>
                <a:spcPts val="0"/>
              </a:spcBef>
              <a:buNone/>
            </a:pPr>
            <a:r>
              <a:rPr lang="hr-HR" sz="1800" b="1" kern="100" dirty="0">
                <a:effectLst/>
                <a:ea typeface="Aptos" panose="020B0004020202020204" pitchFamily="34" charset="0"/>
                <a:cs typeface="Times New Roman" panose="02020603050405020304" pitchFamily="18" charset="0"/>
              </a:rPr>
              <a:t>Školska nogometna ekipa izborila finale</a:t>
            </a:r>
            <a:endParaRPr lang="hr-HR" sz="1800" kern="100" dirty="0">
              <a:effectLst/>
              <a:ea typeface="Aptos" panose="020B0004020202020204" pitchFamily="34" charset="0"/>
              <a:cs typeface="Times New Roman" panose="02020603050405020304" pitchFamily="18" charset="0"/>
            </a:endParaRPr>
          </a:p>
          <a:p>
            <a:pPr marL="0" indent="0">
              <a:lnSpc>
                <a:spcPct val="115000"/>
              </a:lnSpc>
              <a:spcBef>
                <a:spcPts val="0"/>
              </a:spcBef>
              <a:buNone/>
            </a:pPr>
            <a:r>
              <a:rPr lang="hr-HR" sz="1800" kern="100" dirty="0">
                <a:effectLst/>
                <a:ea typeface="Aptos" panose="020B0004020202020204" pitchFamily="34" charset="0"/>
                <a:cs typeface="Times New Roman" panose="02020603050405020304" pitchFamily="18" charset="0"/>
              </a:rPr>
              <a:t> </a:t>
            </a:r>
          </a:p>
          <a:p>
            <a:pPr marL="0" indent="0" algn="just">
              <a:lnSpc>
                <a:spcPct val="115000"/>
              </a:lnSpc>
              <a:spcBef>
                <a:spcPts val="0"/>
              </a:spcBef>
              <a:buNone/>
            </a:pPr>
            <a:r>
              <a:rPr lang="hr-HR" sz="1800" b="1" i="1" kern="100" dirty="0">
                <a:effectLst/>
                <a:ea typeface="Aptos" panose="020B0004020202020204" pitchFamily="34" charset="0"/>
                <a:cs typeface="Times New Roman" panose="02020603050405020304" pitchFamily="18" charset="0"/>
              </a:rPr>
              <a:t>Nogometna ekipa Osnovne škole „Ivan Goran Kovačić” prošlog se petka plasirala u finale državnog natjecanja osnovnih škola.</a:t>
            </a:r>
            <a:endParaRPr lang="hr-HR" sz="1800" kern="100" dirty="0">
              <a:effectLst/>
              <a:ea typeface="Aptos" panose="020B0004020202020204" pitchFamily="34" charset="0"/>
              <a:cs typeface="Times New Roman" panose="02020603050405020304" pitchFamily="18" charset="0"/>
            </a:endParaRPr>
          </a:p>
          <a:p>
            <a:pPr marL="0" indent="0">
              <a:lnSpc>
                <a:spcPct val="115000"/>
              </a:lnSpc>
              <a:spcBef>
                <a:spcPts val="0"/>
              </a:spcBef>
              <a:buNone/>
            </a:pPr>
            <a:r>
              <a:rPr lang="hr-HR" sz="1800" kern="100" dirty="0">
                <a:effectLst/>
                <a:ea typeface="Aptos" panose="020B0004020202020204" pitchFamily="34" charset="0"/>
                <a:cs typeface="Times New Roman" panose="02020603050405020304" pitchFamily="18" charset="0"/>
              </a:rPr>
              <a:t> </a:t>
            </a:r>
          </a:p>
          <a:p>
            <a:pPr marL="0" indent="360363" algn="just">
              <a:lnSpc>
                <a:spcPct val="115000"/>
              </a:lnSpc>
              <a:spcBef>
                <a:spcPts val="0"/>
              </a:spcBef>
              <a:buNone/>
            </a:pPr>
            <a:r>
              <a:rPr lang="hr-HR" sz="1800" kern="100" dirty="0">
                <a:effectLst/>
                <a:ea typeface="Aptos" panose="020B0004020202020204" pitchFamily="34" charset="0"/>
                <a:cs typeface="Times New Roman" panose="02020603050405020304" pitchFamily="18" charset="0"/>
              </a:rPr>
              <a:t>U polufinalu održanom u Splitu ekipa OŠ „Ivan Goran Kovačić” pobijedila je ekipu OŠ „Petar Zrinski” rezultatom 3 : 1. Kapetan ekipe Luka Horvat postigao je dva gola, dok je treći gol zabio Ivan Perić. Trener Alen Jurić izuzetno je ponosan na napredak ekipe tijekom cijele sezone. Finale će se održati za dva tjedna u Zagrebu, a učenici se nadaju kako će donijeti pobjednički pehar svojoj školi.</a:t>
            </a:r>
          </a:p>
          <a:p>
            <a:pPr marL="0" indent="360363" algn="just">
              <a:lnSpc>
                <a:spcPct val="115000"/>
              </a:lnSpc>
              <a:spcBef>
                <a:spcPts val="0"/>
              </a:spcBef>
              <a:buNone/>
            </a:pPr>
            <a:r>
              <a:rPr lang="hr-HR" sz="1800" kern="100" dirty="0">
                <a:effectLst/>
                <a:ea typeface="Aptos" panose="020B0004020202020204" pitchFamily="34" charset="0"/>
                <a:cs typeface="Times New Roman" panose="02020603050405020304" pitchFamily="18" charset="0"/>
              </a:rPr>
              <a:t>Učenici i učitelji s nestrpljenjem iščekuju finale te organiziraju navijačku podršku iz svoje škole.</a:t>
            </a:r>
          </a:p>
        </p:txBody>
      </p:sp>
      <p:sp>
        <p:nvSpPr>
          <p:cNvPr id="4" name="Rezervirano mjesto teksta 2">
            <a:extLst>
              <a:ext uri="{FF2B5EF4-FFF2-40B4-BE49-F238E27FC236}">
                <a16:creationId xmlns:a16="http://schemas.microsoft.com/office/drawing/2014/main" id="{39866508-4F4C-B515-3586-E418AA91F981}"/>
              </a:ext>
            </a:extLst>
          </p:cNvPr>
          <p:cNvSpPr txBox="1">
            <a:spLocks/>
          </p:cNvSpPr>
          <p:nvPr/>
        </p:nvSpPr>
        <p:spPr>
          <a:xfrm>
            <a:off x="215469" y="1758228"/>
            <a:ext cx="2232167" cy="246596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hr-HR" sz="22000" spc="-200" dirty="0">
                <a:solidFill>
                  <a:schemeClr val="accent1"/>
                </a:solidFill>
                <a:latin typeface="Aharoni" panose="02010803020104030203" pitchFamily="2" charset="-79"/>
                <a:cs typeface="Aharoni" panose="02010803020104030203" pitchFamily="2" charset="-79"/>
              </a:rPr>
              <a:t>1.</a:t>
            </a:r>
          </a:p>
        </p:txBody>
      </p:sp>
      <p:sp>
        <p:nvSpPr>
          <p:cNvPr id="6" name="TekstniOkvir 5">
            <a:extLst>
              <a:ext uri="{FF2B5EF4-FFF2-40B4-BE49-F238E27FC236}">
                <a16:creationId xmlns:a16="http://schemas.microsoft.com/office/drawing/2014/main" id="{879AF837-4EFD-CAE4-86D1-9E30594F8189}"/>
              </a:ext>
            </a:extLst>
          </p:cNvPr>
          <p:cNvSpPr txBox="1"/>
          <p:nvPr/>
        </p:nvSpPr>
        <p:spPr>
          <a:xfrm>
            <a:off x="1533236" y="5946130"/>
            <a:ext cx="914400" cy="461665"/>
          </a:xfrm>
          <a:prstGeom prst="rect">
            <a:avLst/>
          </a:prstGeom>
          <a:noFill/>
        </p:spPr>
        <p:txBody>
          <a:bodyPr wrap="square" rtlCol="0">
            <a:spAutoFit/>
          </a:bodyPr>
          <a:lstStyle/>
          <a:p>
            <a:r>
              <a:rPr lang="hr-HR" sz="2400" b="1" dirty="0">
                <a:solidFill>
                  <a:schemeClr val="accent1"/>
                </a:solidFill>
              </a:rPr>
              <a:t>TKO?</a:t>
            </a:r>
          </a:p>
        </p:txBody>
      </p:sp>
      <p:sp>
        <p:nvSpPr>
          <p:cNvPr id="7" name="Pravokutnik: zaobljeni kutovi 6">
            <a:extLst>
              <a:ext uri="{FF2B5EF4-FFF2-40B4-BE49-F238E27FC236}">
                <a16:creationId xmlns:a16="http://schemas.microsoft.com/office/drawing/2014/main" id="{1B90801C-AF9A-96BF-6FCA-8BF20A746504}"/>
              </a:ext>
            </a:extLst>
          </p:cNvPr>
          <p:cNvSpPr/>
          <p:nvPr/>
        </p:nvSpPr>
        <p:spPr>
          <a:xfrm>
            <a:off x="2447636" y="2037154"/>
            <a:ext cx="5829098" cy="329938"/>
          </a:xfrm>
          <a:prstGeom prst="roundRec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8" name="TekstniOkvir 7">
            <a:extLst>
              <a:ext uri="{FF2B5EF4-FFF2-40B4-BE49-F238E27FC236}">
                <a16:creationId xmlns:a16="http://schemas.microsoft.com/office/drawing/2014/main" id="{DC4C0634-9B5A-3351-05A1-7EFA3A11FE08}"/>
              </a:ext>
            </a:extLst>
          </p:cNvPr>
          <p:cNvSpPr txBox="1"/>
          <p:nvPr/>
        </p:nvSpPr>
        <p:spPr>
          <a:xfrm>
            <a:off x="380406" y="729673"/>
            <a:ext cx="1610030" cy="369332"/>
          </a:xfrm>
          <a:prstGeom prst="rect">
            <a:avLst/>
          </a:prstGeom>
          <a:noFill/>
        </p:spPr>
        <p:txBody>
          <a:bodyPr wrap="square" rtlCol="0">
            <a:spAutoFit/>
          </a:bodyPr>
          <a:lstStyle/>
          <a:p>
            <a:r>
              <a:rPr lang="hr-HR" b="1" dirty="0">
                <a:solidFill>
                  <a:schemeClr val="accent1"/>
                </a:solidFill>
              </a:rPr>
              <a:t>NADNASLOV</a:t>
            </a:r>
          </a:p>
        </p:txBody>
      </p:sp>
      <p:sp>
        <p:nvSpPr>
          <p:cNvPr id="9" name="TekstniOkvir 8">
            <a:extLst>
              <a:ext uri="{FF2B5EF4-FFF2-40B4-BE49-F238E27FC236}">
                <a16:creationId xmlns:a16="http://schemas.microsoft.com/office/drawing/2014/main" id="{65D1FF80-70E3-2340-35FA-502068D206A5}"/>
              </a:ext>
            </a:extLst>
          </p:cNvPr>
          <p:cNvSpPr txBox="1"/>
          <p:nvPr/>
        </p:nvSpPr>
        <p:spPr>
          <a:xfrm>
            <a:off x="380406" y="1358521"/>
            <a:ext cx="1610030" cy="369332"/>
          </a:xfrm>
          <a:prstGeom prst="rect">
            <a:avLst/>
          </a:prstGeom>
          <a:noFill/>
        </p:spPr>
        <p:txBody>
          <a:bodyPr wrap="square" rtlCol="0">
            <a:spAutoFit/>
          </a:bodyPr>
          <a:lstStyle/>
          <a:p>
            <a:r>
              <a:rPr lang="hr-HR" b="1" dirty="0">
                <a:solidFill>
                  <a:schemeClr val="accent1"/>
                </a:solidFill>
              </a:rPr>
              <a:t>NASLOV</a:t>
            </a:r>
          </a:p>
        </p:txBody>
      </p:sp>
      <p:sp>
        <p:nvSpPr>
          <p:cNvPr id="10" name="TekstniOkvir 9">
            <a:extLst>
              <a:ext uri="{FF2B5EF4-FFF2-40B4-BE49-F238E27FC236}">
                <a16:creationId xmlns:a16="http://schemas.microsoft.com/office/drawing/2014/main" id="{FB6A8CBE-FA2A-0EF2-1F40-F85B44F07F1F}"/>
              </a:ext>
            </a:extLst>
          </p:cNvPr>
          <p:cNvSpPr txBox="1"/>
          <p:nvPr/>
        </p:nvSpPr>
        <p:spPr>
          <a:xfrm>
            <a:off x="380406" y="2026763"/>
            <a:ext cx="1610030" cy="369332"/>
          </a:xfrm>
          <a:prstGeom prst="rect">
            <a:avLst/>
          </a:prstGeom>
          <a:noFill/>
        </p:spPr>
        <p:txBody>
          <a:bodyPr wrap="square" rtlCol="0">
            <a:spAutoFit/>
          </a:bodyPr>
          <a:lstStyle/>
          <a:p>
            <a:r>
              <a:rPr lang="hr-HR" b="1" dirty="0">
                <a:solidFill>
                  <a:schemeClr val="accent1"/>
                </a:solidFill>
              </a:rPr>
              <a:t>PODNASLOV</a:t>
            </a:r>
          </a:p>
        </p:txBody>
      </p:sp>
      <p:sp>
        <p:nvSpPr>
          <p:cNvPr id="11" name="TekstniOkvir 10">
            <a:extLst>
              <a:ext uri="{FF2B5EF4-FFF2-40B4-BE49-F238E27FC236}">
                <a16:creationId xmlns:a16="http://schemas.microsoft.com/office/drawing/2014/main" id="{F6898EF9-CB9C-3A99-3CDD-AA89B2986A75}"/>
              </a:ext>
            </a:extLst>
          </p:cNvPr>
          <p:cNvSpPr txBox="1"/>
          <p:nvPr/>
        </p:nvSpPr>
        <p:spPr>
          <a:xfrm>
            <a:off x="2904836" y="5946130"/>
            <a:ext cx="914400" cy="461665"/>
          </a:xfrm>
          <a:prstGeom prst="rect">
            <a:avLst/>
          </a:prstGeom>
          <a:noFill/>
        </p:spPr>
        <p:txBody>
          <a:bodyPr wrap="square" rtlCol="0">
            <a:spAutoFit/>
          </a:bodyPr>
          <a:lstStyle/>
          <a:p>
            <a:r>
              <a:rPr lang="hr-HR" sz="2400" b="1" dirty="0">
                <a:solidFill>
                  <a:schemeClr val="accent2"/>
                </a:solidFill>
              </a:rPr>
              <a:t>ŠTO?</a:t>
            </a:r>
          </a:p>
        </p:txBody>
      </p:sp>
      <p:sp>
        <p:nvSpPr>
          <p:cNvPr id="12" name="Pravokutnik: zaobljeni kutovi 11">
            <a:extLst>
              <a:ext uri="{FF2B5EF4-FFF2-40B4-BE49-F238E27FC236}">
                <a16:creationId xmlns:a16="http://schemas.microsoft.com/office/drawing/2014/main" id="{2F892547-C824-154E-10C1-917710ED7240}"/>
              </a:ext>
            </a:extLst>
          </p:cNvPr>
          <p:cNvSpPr/>
          <p:nvPr/>
        </p:nvSpPr>
        <p:spPr>
          <a:xfrm>
            <a:off x="10092043" y="2056730"/>
            <a:ext cx="1261756" cy="329938"/>
          </a:xfrm>
          <a:prstGeom prst="roundRect">
            <a:avLst/>
          </a:prstGeom>
          <a:no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hr-HR">
              <a:solidFill>
                <a:schemeClr val="accent2"/>
              </a:solidFill>
            </a:endParaRPr>
          </a:p>
        </p:txBody>
      </p:sp>
      <p:sp>
        <p:nvSpPr>
          <p:cNvPr id="13" name="TekstniOkvir 12">
            <a:extLst>
              <a:ext uri="{FF2B5EF4-FFF2-40B4-BE49-F238E27FC236}">
                <a16:creationId xmlns:a16="http://schemas.microsoft.com/office/drawing/2014/main" id="{678FD525-37C0-6CBC-C17F-9AA9B3A0CBFD}"/>
              </a:ext>
            </a:extLst>
          </p:cNvPr>
          <p:cNvSpPr txBox="1"/>
          <p:nvPr/>
        </p:nvSpPr>
        <p:spPr>
          <a:xfrm>
            <a:off x="4302989" y="5974993"/>
            <a:ext cx="1058719" cy="461665"/>
          </a:xfrm>
          <a:prstGeom prst="rect">
            <a:avLst/>
          </a:prstGeom>
          <a:noFill/>
        </p:spPr>
        <p:txBody>
          <a:bodyPr wrap="square" rtlCol="0">
            <a:spAutoFit/>
          </a:bodyPr>
          <a:lstStyle/>
          <a:p>
            <a:r>
              <a:rPr lang="hr-HR" sz="2400" b="1" dirty="0">
                <a:solidFill>
                  <a:schemeClr val="accent5"/>
                </a:solidFill>
              </a:rPr>
              <a:t>KAD?</a:t>
            </a:r>
          </a:p>
        </p:txBody>
      </p:sp>
      <p:sp>
        <p:nvSpPr>
          <p:cNvPr id="14" name="Pravokutnik: zaobljeni kutovi 13">
            <a:extLst>
              <a:ext uri="{FF2B5EF4-FFF2-40B4-BE49-F238E27FC236}">
                <a16:creationId xmlns:a16="http://schemas.microsoft.com/office/drawing/2014/main" id="{2C7A1F4D-EC39-3ECA-3578-00C4425804CD}"/>
              </a:ext>
            </a:extLst>
          </p:cNvPr>
          <p:cNvSpPr/>
          <p:nvPr/>
        </p:nvSpPr>
        <p:spPr>
          <a:xfrm>
            <a:off x="8342721" y="2047545"/>
            <a:ext cx="1749321" cy="329938"/>
          </a:xfrm>
          <a:prstGeom prst="roundRect">
            <a:avLst/>
          </a:prstGeom>
          <a:noFill/>
          <a:ln>
            <a:solidFill>
              <a:schemeClr val="accent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hr-HR">
              <a:solidFill>
                <a:schemeClr val="accent2"/>
              </a:solidFill>
            </a:endParaRPr>
          </a:p>
        </p:txBody>
      </p:sp>
      <p:sp>
        <p:nvSpPr>
          <p:cNvPr id="15" name="TekstniOkvir 14">
            <a:extLst>
              <a:ext uri="{FF2B5EF4-FFF2-40B4-BE49-F238E27FC236}">
                <a16:creationId xmlns:a16="http://schemas.microsoft.com/office/drawing/2014/main" id="{34B4CE28-3ECA-8C06-CBE5-E1BE1A920D42}"/>
              </a:ext>
            </a:extLst>
          </p:cNvPr>
          <p:cNvSpPr txBox="1"/>
          <p:nvPr/>
        </p:nvSpPr>
        <p:spPr>
          <a:xfrm>
            <a:off x="5644165" y="5966471"/>
            <a:ext cx="1058719" cy="461665"/>
          </a:xfrm>
          <a:prstGeom prst="rect">
            <a:avLst/>
          </a:prstGeom>
          <a:noFill/>
        </p:spPr>
        <p:txBody>
          <a:bodyPr wrap="square" rtlCol="0">
            <a:spAutoFit/>
          </a:bodyPr>
          <a:lstStyle/>
          <a:p>
            <a:r>
              <a:rPr lang="hr-HR" sz="2400" b="1" dirty="0">
                <a:solidFill>
                  <a:schemeClr val="accent6"/>
                </a:solidFill>
              </a:rPr>
              <a:t>GDJE?</a:t>
            </a:r>
          </a:p>
        </p:txBody>
      </p:sp>
      <p:sp>
        <p:nvSpPr>
          <p:cNvPr id="16" name="TekstniOkvir 15">
            <a:extLst>
              <a:ext uri="{FF2B5EF4-FFF2-40B4-BE49-F238E27FC236}">
                <a16:creationId xmlns:a16="http://schemas.microsoft.com/office/drawing/2014/main" id="{C39F14BF-58FC-06F4-BE31-E5285F542A04}"/>
              </a:ext>
            </a:extLst>
          </p:cNvPr>
          <p:cNvSpPr txBox="1"/>
          <p:nvPr/>
        </p:nvSpPr>
        <p:spPr>
          <a:xfrm>
            <a:off x="7087924" y="5946130"/>
            <a:ext cx="1188810" cy="461665"/>
          </a:xfrm>
          <a:prstGeom prst="rect">
            <a:avLst/>
          </a:prstGeom>
          <a:noFill/>
        </p:spPr>
        <p:txBody>
          <a:bodyPr wrap="square" rtlCol="0">
            <a:spAutoFit/>
          </a:bodyPr>
          <a:lstStyle/>
          <a:p>
            <a:r>
              <a:rPr lang="hr-HR" sz="2400" b="1" dirty="0">
                <a:solidFill>
                  <a:srgbClr val="FF33CC"/>
                </a:solidFill>
              </a:rPr>
              <a:t>KAKO?</a:t>
            </a:r>
          </a:p>
        </p:txBody>
      </p:sp>
      <p:sp>
        <p:nvSpPr>
          <p:cNvPr id="17" name="Pravokutnik: zaobljeni kutovi 16">
            <a:extLst>
              <a:ext uri="{FF2B5EF4-FFF2-40B4-BE49-F238E27FC236}">
                <a16:creationId xmlns:a16="http://schemas.microsoft.com/office/drawing/2014/main" id="{EB7FDC04-0F4E-AE6D-4D17-013851056939}"/>
              </a:ext>
            </a:extLst>
          </p:cNvPr>
          <p:cNvSpPr/>
          <p:nvPr/>
        </p:nvSpPr>
        <p:spPr>
          <a:xfrm>
            <a:off x="5685729" y="3328221"/>
            <a:ext cx="5588729" cy="329938"/>
          </a:xfrm>
          <a:prstGeom prst="roundRect">
            <a:avLst/>
          </a:prstGeom>
          <a:noFill/>
          <a:ln>
            <a:solidFill>
              <a:srgbClr val="FF33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hr-HR">
              <a:solidFill>
                <a:schemeClr val="accent2"/>
              </a:solidFill>
            </a:endParaRPr>
          </a:p>
        </p:txBody>
      </p:sp>
      <p:sp>
        <p:nvSpPr>
          <p:cNvPr id="18" name="TekstniOkvir 17">
            <a:extLst>
              <a:ext uri="{FF2B5EF4-FFF2-40B4-BE49-F238E27FC236}">
                <a16:creationId xmlns:a16="http://schemas.microsoft.com/office/drawing/2014/main" id="{4243EC61-262C-6E0B-FDF7-151A1B395F05}"/>
              </a:ext>
            </a:extLst>
          </p:cNvPr>
          <p:cNvSpPr txBox="1"/>
          <p:nvPr/>
        </p:nvSpPr>
        <p:spPr>
          <a:xfrm>
            <a:off x="8559009" y="5956432"/>
            <a:ext cx="1533034" cy="461665"/>
          </a:xfrm>
          <a:prstGeom prst="rect">
            <a:avLst/>
          </a:prstGeom>
          <a:noFill/>
        </p:spPr>
        <p:txBody>
          <a:bodyPr wrap="square" rtlCol="0">
            <a:spAutoFit/>
          </a:bodyPr>
          <a:lstStyle/>
          <a:p>
            <a:r>
              <a:rPr lang="hr-HR" sz="2400" b="1" dirty="0">
                <a:solidFill>
                  <a:srgbClr val="0099FF"/>
                </a:solidFill>
              </a:rPr>
              <a:t>ZAŠTO?</a:t>
            </a:r>
          </a:p>
        </p:txBody>
      </p:sp>
      <p:sp>
        <p:nvSpPr>
          <p:cNvPr id="19" name="Pravokutnik: zaobljeni kutovi 18">
            <a:extLst>
              <a:ext uri="{FF2B5EF4-FFF2-40B4-BE49-F238E27FC236}">
                <a16:creationId xmlns:a16="http://schemas.microsoft.com/office/drawing/2014/main" id="{C739895E-70EA-4B59-5D90-55936E430B7C}"/>
              </a:ext>
            </a:extLst>
          </p:cNvPr>
          <p:cNvSpPr/>
          <p:nvPr/>
        </p:nvSpPr>
        <p:spPr>
          <a:xfrm>
            <a:off x="9042290" y="2979987"/>
            <a:ext cx="2232167" cy="329938"/>
          </a:xfrm>
          <a:prstGeom prst="roundRect">
            <a:avLst/>
          </a:prstGeom>
          <a:noFill/>
          <a:ln>
            <a:solidFill>
              <a:srgbClr val="0099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hr-HR">
              <a:solidFill>
                <a:schemeClr val="accent2"/>
              </a:solidFill>
            </a:endParaRPr>
          </a:p>
        </p:txBody>
      </p:sp>
      <p:sp>
        <p:nvSpPr>
          <p:cNvPr id="20" name="Pravokutnik: zaobljeni kutovi 19">
            <a:extLst>
              <a:ext uri="{FF2B5EF4-FFF2-40B4-BE49-F238E27FC236}">
                <a16:creationId xmlns:a16="http://schemas.microsoft.com/office/drawing/2014/main" id="{B22F7E8A-E625-C975-3682-AD4A853A3173}"/>
              </a:ext>
            </a:extLst>
          </p:cNvPr>
          <p:cNvSpPr/>
          <p:nvPr/>
        </p:nvSpPr>
        <p:spPr>
          <a:xfrm>
            <a:off x="2447635" y="2389203"/>
            <a:ext cx="4499919" cy="329938"/>
          </a:xfrm>
          <a:prstGeom prst="roundRect">
            <a:avLst/>
          </a:prstGeom>
          <a:no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hr-HR">
              <a:solidFill>
                <a:schemeClr val="accent2"/>
              </a:solidFill>
            </a:endParaRPr>
          </a:p>
        </p:txBody>
      </p:sp>
      <p:sp>
        <p:nvSpPr>
          <p:cNvPr id="21" name="Pravokutnik: zaobljeni kutovi 20">
            <a:extLst>
              <a:ext uri="{FF2B5EF4-FFF2-40B4-BE49-F238E27FC236}">
                <a16:creationId xmlns:a16="http://schemas.microsoft.com/office/drawing/2014/main" id="{FA9D4C63-28E7-A976-31D0-79404E0C726E}"/>
              </a:ext>
            </a:extLst>
          </p:cNvPr>
          <p:cNvSpPr/>
          <p:nvPr/>
        </p:nvSpPr>
        <p:spPr>
          <a:xfrm>
            <a:off x="2850530" y="3018171"/>
            <a:ext cx="3124243" cy="329938"/>
          </a:xfrm>
          <a:prstGeom prst="roundRect">
            <a:avLst/>
          </a:prstGeom>
          <a:no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hr-HR">
              <a:solidFill>
                <a:schemeClr val="accent2"/>
              </a:solidFill>
            </a:endParaRPr>
          </a:p>
        </p:txBody>
      </p:sp>
      <p:sp>
        <p:nvSpPr>
          <p:cNvPr id="22" name="Pravokutnik: zaobljeni kutovi 21">
            <a:extLst>
              <a:ext uri="{FF2B5EF4-FFF2-40B4-BE49-F238E27FC236}">
                <a16:creationId xmlns:a16="http://schemas.microsoft.com/office/drawing/2014/main" id="{D2F3BBCC-4F87-1876-3FDB-1EBC2B5B74CD}"/>
              </a:ext>
            </a:extLst>
          </p:cNvPr>
          <p:cNvSpPr/>
          <p:nvPr/>
        </p:nvSpPr>
        <p:spPr>
          <a:xfrm>
            <a:off x="2406070" y="3601096"/>
            <a:ext cx="2646697" cy="329938"/>
          </a:xfrm>
          <a:prstGeom prst="roundRect">
            <a:avLst/>
          </a:prstGeom>
          <a:noFill/>
          <a:ln>
            <a:solidFill>
              <a:srgbClr val="FF33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hr-HR">
              <a:solidFill>
                <a:schemeClr val="accent2"/>
              </a:solidFill>
            </a:endParaRPr>
          </a:p>
        </p:txBody>
      </p:sp>
      <p:sp>
        <p:nvSpPr>
          <p:cNvPr id="23" name="Pravokutnik: zaobljeni kutovi 22">
            <a:extLst>
              <a:ext uri="{FF2B5EF4-FFF2-40B4-BE49-F238E27FC236}">
                <a16:creationId xmlns:a16="http://schemas.microsoft.com/office/drawing/2014/main" id="{E2FE9CBF-7AEC-B540-5C0F-4C3BE2D72568}"/>
              </a:ext>
            </a:extLst>
          </p:cNvPr>
          <p:cNvSpPr/>
          <p:nvPr/>
        </p:nvSpPr>
        <p:spPr>
          <a:xfrm>
            <a:off x="2442596" y="3301244"/>
            <a:ext cx="3243134" cy="329938"/>
          </a:xfrm>
          <a:prstGeom prst="roundRect">
            <a:avLst/>
          </a:prstGeom>
          <a:noFill/>
          <a:ln>
            <a:solidFill>
              <a:srgbClr val="0099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hr-HR">
              <a:solidFill>
                <a:schemeClr val="accent2"/>
              </a:solidFill>
            </a:endParaRPr>
          </a:p>
        </p:txBody>
      </p:sp>
    </p:spTree>
    <p:extLst>
      <p:ext uri="{BB962C8B-B14F-4D97-AF65-F5344CB8AC3E}">
        <p14:creationId xmlns:p14="http://schemas.microsoft.com/office/powerpoint/2010/main" val="1958070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ppt_x"/>
                                          </p:val>
                                        </p:tav>
                                        <p:tav tm="100000">
                                          <p:val>
                                            <p:strVal val="#ppt_x"/>
                                          </p:val>
                                        </p:tav>
                                      </p:tavLst>
                                    </p:anim>
                                    <p:anim calcmode="lin" valueType="num">
                                      <p:cBhvr additive="base">
                                        <p:cTn id="2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anim calcmode="lin" valueType="num">
                                      <p:cBhvr additive="base">
                                        <p:cTn id="33" dur="500" fill="hold"/>
                                        <p:tgtEl>
                                          <p:spTgt spid="12"/>
                                        </p:tgtEl>
                                        <p:attrNameLst>
                                          <p:attrName>ppt_x</p:attrName>
                                        </p:attrNameLst>
                                      </p:cBhvr>
                                      <p:tavLst>
                                        <p:tav tm="0">
                                          <p:val>
                                            <p:strVal val="#ppt_x"/>
                                          </p:val>
                                        </p:tav>
                                        <p:tav tm="100000">
                                          <p:val>
                                            <p:strVal val="#ppt_x"/>
                                          </p:val>
                                        </p:tav>
                                      </p:tavLst>
                                    </p:anim>
                                    <p:anim calcmode="lin" valueType="num">
                                      <p:cBhvr additive="base">
                                        <p:cTn id="34" dur="500" fill="hold"/>
                                        <p:tgtEl>
                                          <p:spTgt spid="12"/>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20"/>
                                        </p:tgtEl>
                                        <p:attrNameLst>
                                          <p:attrName>style.visibility</p:attrName>
                                        </p:attrNameLst>
                                      </p:cBhvr>
                                      <p:to>
                                        <p:strVal val="visible"/>
                                      </p:to>
                                    </p:set>
                                    <p:anim calcmode="lin" valueType="num">
                                      <p:cBhvr additive="base">
                                        <p:cTn id="37" dur="500" fill="hold"/>
                                        <p:tgtEl>
                                          <p:spTgt spid="20"/>
                                        </p:tgtEl>
                                        <p:attrNameLst>
                                          <p:attrName>ppt_x</p:attrName>
                                        </p:attrNameLst>
                                      </p:cBhvr>
                                      <p:tavLst>
                                        <p:tav tm="0">
                                          <p:val>
                                            <p:strVal val="#ppt_x"/>
                                          </p:val>
                                        </p:tav>
                                        <p:tav tm="100000">
                                          <p:val>
                                            <p:strVal val="#ppt_x"/>
                                          </p:val>
                                        </p:tav>
                                      </p:tavLst>
                                    </p:anim>
                                    <p:anim calcmode="lin" valueType="num">
                                      <p:cBhvr additive="base">
                                        <p:cTn id="3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 calcmode="lin" valueType="num">
                                      <p:cBhvr additive="base">
                                        <p:cTn id="47" dur="500" fill="hold"/>
                                        <p:tgtEl>
                                          <p:spTgt spid="14"/>
                                        </p:tgtEl>
                                        <p:attrNameLst>
                                          <p:attrName>ppt_x</p:attrName>
                                        </p:attrNameLst>
                                      </p:cBhvr>
                                      <p:tavLst>
                                        <p:tav tm="0">
                                          <p:val>
                                            <p:strVal val="#ppt_x"/>
                                          </p:val>
                                        </p:tav>
                                        <p:tav tm="100000">
                                          <p:val>
                                            <p:strVal val="#ppt_x"/>
                                          </p:val>
                                        </p:tav>
                                      </p:tavLst>
                                    </p:anim>
                                    <p:anim calcmode="lin" valueType="num">
                                      <p:cBhvr additive="base">
                                        <p:cTn id="4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5"/>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21"/>
                                        </p:tgtEl>
                                        <p:attrNameLst>
                                          <p:attrName>style.visibility</p:attrName>
                                        </p:attrNameLst>
                                      </p:cBhvr>
                                      <p:to>
                                        <p:strVal val="visible"/>
                                      </p:to>
                                    </p:set>
                                    <p:anim calcmode="lin" valueType="num">
                                      <p:cBhvr additive="base">
                                        <p:cTn id="57" dur="500" fill="hold"/>
                                        <p:tgtEl>
                                          <p:spTgt spid="21"/>
                                        </p:tgtEl>
                                        <p:attrNameLst>
                                          <p:attrName>ppt_x</p:attrName>
                                        </p:attrNameLst>
                                      </p:cBhvr>
                                      <p:tavLst>
                                        <p:tav tm="0">
                                          <p:val>
                                            <p:strVal val="#ppt_x"/>
                                          </p:val>
                                        </p:tav>
                                        <p:tav tm="100000">
                                          <p:val>
                                            <p:strVal val="#ppt_x"/>
                                          </p:val>
                                        </p:tav>
                                      </p:tavLst>
                                    </p:anim>
                                    <p:anim calcmode="lin" valueType="num">
                                      <p:cBhvr additive="base">
                                        <p:cTn id="58"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6"/>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7"/>
                                        </p:tgtEl>
                                        <p:attrNameLst>
                                          <p:attrName>style.visibility</p:attrName>
                                        </p:attrNameLst>
                                      </p:cBhvr>
                                      <p:to>
                                        <p:strVal val="visible"/>
                                      </p:to>
                                    </p:set>
                                    <p:anim calcmode="lin" valueType="num">
                                      <p:cBhvr additive="base">
                                        <p:cTn id="67" dur="500" fill="hold"/>
                                        <p:tgtEl>
                                          <p:spTgt spid="17"/>
                                        </p:tgtEl>
                                        <p:attrNameLst>
                                          <p:attrName>ppt_x</p:attrName>
                                        </p:attrNameLst>
                                      </p:cBhvr>
                                      <p:tavLst>
                                        <p:tav tm="0">
                                          <p:val>
                                            <p:strVal val="#ppt_x"/>
                                          </p:val>
                                        </p:tav>
                                        <p:tav tm="100000">
                                          <p:val>
                                            <p:strVal val="#ppt_x"/>
                                          </p:val>
                                        </p:tav>
                                      </p:tavLst>
                                    </p:anim>
                                    <p:anim calcmode="lin" valueType="num">
                                      <p:cBhvr additive="base">
                                        <p:cTn id="68" dur="500" fill="hold"/>
                                        <p:tgtEl>
                                          <p:spTgt spid="17"/>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22"/>
                                        </p:tgtEl>
                                        <p:attrNameLst>
                                          <p:attrName>style.visibility</p:attrName>
                                        </p:attrNameLst>
                                      </p:cBhvr>
                                      <p:to>
                                        <p:strVal val="visible"/>
                                      </p:to>
                                    </p:set>
                                    <p:anim calcmode="lin" valueType="num">
                                      <p:cBhvr additive="base">
                                        <p:cTn id="71" dur="500" fill="hold"/>
                                        <p:tgtEl>
                                          <p:spTgt spid="22"/>
                                        </p:tgtEl>
                                        <p:attrNameLst>
                                          <p:attrName>ppt_x</p:attrName>
                                        </p:attrNameLst>
                                      </p:cBhvr>
                                      <p:tavLst>
                                        <p:tav tm="0">
                                          <p:val>
                                            <p:strVal val="#ppt_x"/>
                                          </p:val>
                                        </p:tav>
                                        <p:tav tm="100000">
                                          <p:val>
                                            <p:strVal val="#ppt_x"/>
                                          </p:val>
                                        </p:tav>
                                      </p:tavLst>
                                    </p:anim>
                                    <p:anim calcmode="lin" valueType="num">
                                      <p:cBhvr additive="base">
                                        <p:cTn id="72"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18"/>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grpId="0" nodeType="clickEffect">
                                  <p:stCondLst>
                                    <p:cond delay="0"/>
                                  </p:stCondLst>
                                  <p:childTnLst>
                                    <p:set>
                                      <p:cBhvr>
                                        <p:cTn id="80" dur="1" fill="hold">
                                          <p:stCondLst>
                                            <p:cond delay="0"/>
                                          </p:stCondLst>
                                        </p:cTn>
                                        <p:tgtEl>
                                          <p:spTgt spid="19"/>
                                        </p:tgtEl>
                                        <p:attrNameLst>
                                          <p:attrName>style.visibility</p:attrName>
                                        </p:attrNameLst>
                                      </p:cBhvr>
                                      <p:to>
                                        <p:strVal val="visible"/>
                                      </p:to>
                                    </p:set>
                                    <p:anim calcmode="lin" valueType="num">
                                      <p:cBhvr additive="base">
                                        <p:cTn id="81" dur="500" fill="hold"/>
                                        <p:tgtEl>
                                          <p:spTgt spid="19"/>
                                        </p:tgtEl>
                                        <p:attrNameLst>
                                          <p:attrName>ppt_x</p:attrName>
                                        </p:attrNameLst>
                                      </p:cBhvr>
                                      <p:tavLst>
                                        <p:tav tm="0">
                                          <p:val>
                                            <p:strVal val="#ppt_x"/>
                                          </p:val>
                                        </p:tav>
                                        <p:tav tm="100000">
                                          <p:val>
                                            <p:strVal val="#ppt_x"/>
                                          </p:val>
                                        </p:tav>
                                      </p:tavLst>
                                    </p:anim>
                                    <p:anim calcmode="lin" valueType="num">
                                      <p:cBhvr additive="base">
                                        <p:cTn id="82" dur="500" fill="hold"/>
                                        <p:tgtEl>
                                          <p:spTgt spid="19"/>
                                        </p:tgtEl>
                                        <p:attrNameLst>
                                          <p:attrName>ppt_y</p:attrName>
                                        </p:attrNameLst>
                                      </p:cBhvr>
                                      <p:tavLst>
                                        <p:tav tm="0">
                                          <p:val>
                                            <p:strVal val="1+#ppt_h/2"/>
                                          </p:val>
                                        </p:tav>
                                        <p:tav tm="100000">
                                          <p:val>
                                            <p:strVal val="#ppt_y"/>
                                          </p:val>
                                        </p:tav>
                                      </p:tavLst>
                                    </p:anim>
                                  </p:childTnLst>
                                </p:cTn>
                              </p:par>
                              <p:par>
                                <p:cTn id="83" presetID="2" presetClass="entr" presetSubtype="4" fill="hold" grpId="0" nodeType="withEffect">
                                  <p:stCondLst>
                                    <p:cond delay="0"/>
                                  </p:stCondLst>
                                  <p:childTnLst>
                                    <p:set>
                                      <p:cBhvr>
                                        <p:cTn id="84" dur="1" fill="hold">
                                          <p:stCondLst>
                                            <p:cond delay="0"/>
                                          </p:stCondLst>
                                        </p:cTn>
                                        <p:tgtEl>
                                          <p:spTgt spid="23"/>
                                        </p:tgtEl>
                                        <p:attrNameLst>
                                          <p:attrName>style.visibility</p:attrName>
                                        </p:attrNameLst>
                                      </p:cBhvr>
                                      <p:to>
                                        <p:strVal val="visible"/>
                                      </p:to>
                                    </p:set>
                                    <p:anim calcmode="lin" valueType="num">
                                      <p:cBhvr additive="base">
                                        <p:cTn id="85" dur="500" fill="hold"/>
                                        <p:tgtEl>
                                          <p:spTgt spid="23"/>
                                        </p:tgtEl>
                                        <p:attrNameLst>
                                          <p:attrName>ppt_x</p:attrName>
                                        </p:attrNameLst>
                                      </p:cBhvr>
                                      <p:tavLst>
                                        <p:tav tm="0">
                                          <p:val>
                                            <p:strVal val="#ppt_x"/>
                                          </p:val>
                                        </p:tav>
                                        <p:tav tm="100000">
                                          <p:val>
                                            <p:strVal val="#ppt_x"/>
                                          </p:val>
                                        </p:tav>
                                      </p:tavLst>
                                    </p:anim>
                                    <p:anim calcmode="lin" valueType="num">
                                      <p:cBhvr additive="base">
                                        <p:cTn id="86"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8" grpId="0"/>
      <p:bldP spid="9" grpId="0"/>
      <p:bldP spid="10" grpId="0"/>
      <p:bldP spid="11" grpId="0"/>
      <p:bldP spid="12" grpId="0" animBg="1"/>
      <p:bldP spid="13" grpId="0"/>
      <p:bldP spid="14" grpId="0" animBg="1"/>
      <p:bldP spid="15" grpId="0"/>
      <p:bldP spid="16" grpId="0"/>
      <p:bldP spid="17" grpId="0" animBg="1"/>
      <p:bldP spid="18" grpId="0"/>
      <p:bldP spid="19" grpId="0" animBg="1"/>
      <p:bldP spid="20" grpId="0" animBg="1"/>
      <p:bldP spid="21" grpId="0" animBg="1"/>
      <p:bldP spid="22" grpId="0" animBg="1"/>
      <p:bldP spid="2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a:extLst>
              <a:ext uri="{FF2B5EF4-FFF2-40B4-BE49-F238E27FC236}">
                <a16:creationId xmlns:a16="http://schemas.microsoft.com/office/drawing/2014/main" id="{17362B66-B0AA-2246-EAA4-5A034BFC9C2F}"/>
              </a:ext>
            </a:extLst>
          </p:cNvPr>
          <p:cNvSpPr>
            <a:spLocks noGrp="1"/>
          </p:cNvSpPr>
          <p:nvPr>
            <p:ph idx="1"/>
          </p:nvPr>
        </p:nvSpPr>
        <p:spPr>
          <a:xfrm>
            <a:off x="2447636" y="729673"/>
            <a:ext cx="8906163" cy="5447290"/>
          </a:xfrm>
        </p:spPr>
        <p:txBody>
          <a:bodyPr/>
          <a:lstStyle/>
          <a:p>
            <a:pPr marL="0" indent="0">
              <a:lnSpc>
                <a:spcPct val="115000"/>
              </a:lnSpc>
              <a:spcBef>
                <a:spcPts val="0"/>
              </a:spcBef>
              <a:buNone/>
            </a:pPr>
            <a:r>
              <a:rPr lang="hr-HR" sz="1800" kern="100" dirty="0">
                <a:effectLst/>
                <a:ea typeface="Aptos" panose="020B0004020202020204" pitchFamily="34" charset="0"/>
                <a:cs typeface="Times New Roman" panose="02020603050405020304" pitchFamily="18" charset="0"/>
              </a:rPr>
              <a:t>TERENSKA NASTAVA </a:t>
            </a:r>
          </a:p>
          <a:p>
            <a:pPr marL="0" indent="0">
              <a:lnSpc>
                <a:spcPct val="115000"/>
              </a:lnSpc>
              <a:spcBef>
                <a:spcPts val="0"/>
              </a:spcBef>
              <a:buNone/>
            </a:pPr>
            <a:r>
              <a:rPr lang="hr-HR" sz="1800" kern="100" dirty="0">
                <a:effectLst/>
                <a:ea typeface="Aptos" panose="020B0004020202020204" pitchFamily="34" charset="0"/>
                <a:cs typeface="Times New Roman" panose="02020603050405020304" pitchFamily="18" charset="0"/>
              </a:rPr>
              <a:t> </a:t>
            </a:r>
          </a:p>
          <a:p>
            <a:pPr marL="0" indent="0" algn="ctr">
              <a:lnSpc>
                <a:spcPct val="115000"/>
              </a:lnSpc>
              <a:spcBef>
                <a:spcPts val="0"/>
              </a:spcBef>
              <a:buNone/>
            </a:pPr>
            <a:r>
              <a:rPr lang="hr-HR" sz="1800" b="1" kern="100" dirty="0">
                <a:effectLst/>
                <a:ea typeface="Aptos" panose="020B0004020202020204" pitchFamily="34" charset="0"/>
                <a:cs typeface="Times New Roman" panose="02020603050405020304" pitchFamily="18" charset="0"/>
              </a:rPr>
              <a:t>Oduševljenje Tehničkim muzejom</a:t>
            </a:r>
            <a:endParaRPr lang="hr-HR" sz="1800" kern="100" dirty="0">
              <a:effectLst/>
              <a:ea typeface="Aptos" panose="020B0004020202020204" pitchFamily="34" charset="0"/>
              <a:cs typeface="Times New Roman" panose="02020603050405020304" pitchFamily="18" charset="0"/>
            </a:endParaRPr>
          </a:p>
          <a:p>
            <a:pPr marL="0" indent="0">
              <a:lnSpc>
                <a:spcPct val="115000"/>
              </a:lnSpc>
              <a:spcBef>
                <a:spcPts val="0"/>
              </a:spcBef>
              <a:buNone/>
            </a:pPr>
            <a:r>
              <a:rPr lang="hr-HR" sz="1800" kern="100" dirty="0">
                <a:effectLst/>
                <a:ea typeface="Aptos" panose="020B0004020202020204" pitchFamily="34" charset="0"/>
                <a:cs typeface="Times New Roman" panose="02020603050405020304" pitchFamily="18" charset="0"/>
              </a:rPr>
              <a:t> </a:t>
            </a:r>
          </a:p>
          <a:p>
            <a:pPr marL="0" indent="0" algn="just">
              <a:lnSpc>
                <a:spcPct val="115000"/>
              </a:lnSpc>
              <a:spcBef>
                <a:spcPts val="0"/>
              </a:spcBef>
              <a:buNone/>
            </a:pPr>
            <a:r>
              <a:rPr lang="hr-HR" sz="1800" b="1" i="1" kern="100" dirty="0">
                <a:effectLst/>
                <a:ea typeface="Aptos" panose="020B0004020202020204" pitchFamily="34" charset="0"/>
                <a:cs typeface="Times New Roman" panose="02020603050405020304" pitchFamily="18" charset="0"/>
              </a:rPr>
              <a:t>Prošlog četvrtka </a:t>
            </a:r>
            <a:r>
              <a:rPr lang="hr-HR" sz="1800" b="1" i="1" kern="100" dirty="0" err="1">
                <a:effectLst/>
                <a:ea typeface="Aptos" panose="020B0004020202020204" pitchFamily="34" charset="0"/>
                <a:cs typeface="Times New Roman" panose="02020603050405020304" pitchFamily="18" charset="0"/>
              </a:rPr>
              <a:t>osmaši</a:t>
            </a:r>
            <a:r>
              <a:rPr lang="hr-HR" sz="1800" b="1" i="1" kern="100" dirty="0">
                <a:effectLst/>
                <a:ea typeface="Aptos" panose="020B0004020202020204" pitchFamily="34" charset="0"/>
                <a:cs typeface="Times New Roman" panose="02020603050405020304" pitchFamily="18" charset="0"/>
              </a:rPr>
              <a:t> Osnovne škole „Antun Mihanović” posjetili su Tehnički muzej „Nikola Tesla” u Zagrebu u sklopu terenske nastave.</a:t>
            </a:r>
            <a:endParaRPr lang="hr-HR" sz="1800" kern="100" dirty="0">
              <a:effectLst/>
              <a:ea typeface="Aptos" panose="020B0004020202020204" pitchFamily="34" charset="0"/>
              <a:cs typeface="Times New Roman" panose="02020603050405020304" pitchFamily="18" charset="0"/>
            </a:endParaRPr>
          </a:p>
          <a:p>
            <a:pPr marL="0" indent="0">
              <a:lnSpc>
                <a:spcPct val="115000"/>
              </a:lnSpc>
              <a:spcBef>
                <a:spcPts val="0"/>
              </a:spcBef>
              <a:buNone/>
            </a:pPr>
            <a:r>
              <a:rPr lang="hr-HR" sz="1800" kern="100" dirty="0">
                <a:effectLst/>
                <a:ea typeface="Aptos" panose="020B0004020202020204" pitchFamily="34" charset="0"/>
                <a:cs typeface="Times New Roman" panose="02020603050405020304" pitchFamily="18" charset="0"/>
              </a:rPr>
              <a:t> </a:t>
            </a:r>
          </a:p>
          <a:p>
            <a:pPr marL="0" indent="360363" algn="just">
              <a:lnSpc>
                <a:spcPct val="115000"/>
              </a:lnSpc>
              <a:spcBef>
                <a:spcPts val="0"/>
              </a:spcBef>
              <a:buNone/>
            </a:pPr>
            <a:r>
              <a:rPr lang="hr-HR" sz="1800" kern="100" dirty="0">
                <a:effectLst/>
                <a:ea typeface="Aptos" panose="020B0004020202020204" pitchFamily="34" charset="0"/>
                <a:cs typeface="Times New Roman" panose="02020603050405020304" pitchFamily="18" charset="0"/>
              </a:rPr>
              <a:t>Terenska nastava uključivala je edukativno vodstvo kroz Tehnički muzej, gdje su učenici imali priliku vidjeti Tesline izume i sudjelovati u demonstracijama njegovih pokusa. Posebno zanimljiv bio je dio o svemirskim istraživanjima, gdje su učenici naučili više o prvim letovima u svemir. Voditeljica muzeja Iva </a:t>
            </a:r>
            <a:r>
              <a:rPr lang="hr-HR" sz="1800" kern="100" dirty="0" err="1">
                <a:effectLst/>
                <a:ea typeface="Aptos" panose="020B0004020202020204" pitchFamily="34" charset="0"/>
                <a:cs typeface="Times New Roman" panose="02020603050405020304" pitchFamily="18" charset="0"/>
              </a:rPr>
              <a:t>Evačić</a:t>
            </a:r>
            <a:r>
              <a:rPr lang="hr-HR" sz="1800" kern="100" dirty="0">
                <a:effectLst/>
                <a:ea typeface="Aptos" panose="020B0004020202020204" pitchFamily="34" charset="0"/>
                <a:cs typeface="Times New Roman" panose="02020603050405020304" pitchFamily="18" charset="0"/>
              </a:rPr>
              <a:t> istaknula je važnost popularizacije znanosti među mladima.</a:t>
            </a:r>
          </a:p>
          <a:p>
            <a:pPr marL="0" indent="360363" algn="just">
              <a:lnSpc>
                <a:spcPct val="115000"/>
              </a:lnSpc>
              <a:spcBef>
                <a:spcPts val="0"/>
              </a:spcBef>
              <a:buNone/>
            </a:pPr>
            <a:r>
              <a:rPr lang="hr-HR" sz="1800" kern="100" dirty="0">
                <a:effectLst/>
                <a:ea typeface="Aptos" panose="020B0004020202020204" pitchFamily="34" charset="0"/>
                <a:cs typeface="Times New Roman" panose="02020603050405020304" pitchFamily="18" charset="0"/>
              </a:rPr>
              <a:t>Učenici su bili oduševljeni posjetom, a nekoliko ih je izrazilo želju da i sami jednog dana postanu znanstvenici.</a:t>
            </a:r>
          </a:p>
        </p:txBody>
      </p:sp>
      <p:sp>
        <p:nvSpPr>
          <p:cNvPr id="4" name="Rezervirano mjesto teksta 2">
            <a:extLst>
              <a:ext uri="{FF2B5EF4-FFF2-40B4-BE49-F238E27FC236}">
                <a16:creationId xmlns:a16="http://schemas.microsoft.com/office/drawing/2014/main" id="{39866508-4F4C-B515-3586-E418AA91F981}"/>
              </a:ext>
            </a:extLst>
          </p:cNvPr>
          <p:cNvSpPr txBox="1">
            <a:spLocks/>
          </p:cNvSpPr>
          <p:nvPr/>
        </p:nvSpPr>
        <p:spPr>
          <a:xfrm>
            <a:off x="215469" y="1758228"/>
            <a:ext cx="2232167" cy="246596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hr-HR" sz="22000" spc="-200" dirty="0">
                <a:solidFill>
                  <a:schemeClr val="accent1"/>
                </a:solidFill>
                <a:latin typeface="Aharoni" panose="02010803020104030203" pitchFamily="2" charset="-79"/>
                <a:cs typeface="Aharoni" panose="02010803020104030203" pitchFamily="2" charset="-79"/>
              </a:rPr>
              <a:t>2.</a:t>
            </a:r>
          </a:p>
        </p:txBody>
      </p:sp>
      <p:sp>
        <p:nvSpPr>
          <p:cNvPr id="2" name="TekstniOkvir 1">
            <a:extLst>
              <a:ext uri="{FF2B5EF4-FFF2-40B4-BE49-F238E27FC236}">
                <a16:creationId xmlns:a16="http://schemas.microsoft.com/office/drawing/2014/main" id="{4D0B3735-2D75-68D8-FB98-E4C67737811A}"/>
              </a:ext>
            </a:extLst>
          </p:cNvPr>
          <p:cNvSpPr txBox="1"/>
          <p:nvPr/>
        </p:nvSpPr>
        <p:spPr>
          <a:xfrm>
            <a:off x="1533236" y="5946130"/>
            <a:ext cx="914400" cy="461665"/>
          </a:xfrm>
          <a:prstGeom prst="rect">
            <a:avLst/>
          </a:prstGeom>
          <a:noFill/>
        </p:spPr>
        <p:txBody>
          <a:bodyPr wrap="square" rtlCol="0">
            <a:spAutoFit/>
          </a:bodyPr>
          <a:lstStyle/>
          <a:p>
            <a:r>
              <a:rPr lang="hr-HR" sz="2400" b="1" dirty="0">
                <a:solidFill>
                  <a:schemeClr val="accent1"/>
                </a:solidFill>
              </a:rPr>
              <a:t>TKO?</a:t>
            </a:r>
          </a:p>
        </p:txBody>
      </p:sp>
      <p:sp>
        <p:nvSpPr>
          <p:cNvPr id="5" name="Pravokutnik: zaobljeni kutovi 4">
            <a:extLst>
              <a:ext uri="{FF2B5EF4-FFF2-40B4-BE49-F238E27FC236}">
                <a16:creationId xmlns:a16="http://schemas.microsoft.com/office/drawing/2014/main" id="{FB641068-202B-3FFD-AADB-F8A60E50D753}"/>
              </a:ext>
            </a:extLst>
          </p:cNvPr>
          <p:cNvSpPr/>
          <p:nvPr/>
        </p:nvSpPr>
        <p:spPr>
          <a:xfrm>
            <a:off x="4314446" y="2056730"/>
            <a:ext cx="4697579" cy="329938"/>
          </a:xfrm>
          <a:prstGeom prst="roundRec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6" name="TekstniOkvir 5">
            <a:extLst>
              <a:ext uri="{FF2B5EF4-FFF2-40B4-BE49-F238E27FC236}">
                <a16:creationId xmlns:a16="http://schemas.microsoft.com/office/drawing/2014/main" id="{7C9A0C10-8237-8995-84F4-94608676DD1A}"/>
              </a:ext>
            </a:extLst>
          </p:cNvPr>
          <p:cNvSpPr txBox="1"/>
          <p:nvPr/>
        </p:nvSpPr>
        <p:spPr>
          <a:xfrm>
            <a:off x="380406" y="729673"/>
            <a:ext cx="1610030" cy="369332"/>
          </a:xfrm>
          <a:prstGeom prst="rect">
            <a:avLst/>
          </a:prstGeom>
          <a:noFill/>
        </p:spPr>
        <p:txBody>
          <a:bodyPr wrap="square" rtlCol="0">
            <a:spAutoFit/>
          </a:bodyPr>
          <a:lstStyle/>
          <a:p>
            <a:r>
              <a:rPr lang="hr-HR" b="1" dirty="0">
                <a:solidFill>
                  <a:schemeClr val="accent1"/>
                </a:solidFill>
              </a:rPr>
              <a:t>NADNASLOV</a:t>
            </a:r>
          </a:p>
        </p:txBody>
      </p:sp>
      <p:sp>
        <p:nvSpPr>
          <p:cNvPr id="7" name="TekstniOkvir 6">
            <a:extLst>
              <a:ext uri="{FF2B5EF4-FFF2-40B4-BE49-F238E27FC236}">
                <a16:creationId xmlns:a16="http://schemas.microsoft.com/office/drawing/2014/main" id="{267E8405-3686-B571-3289-B6C98D631969}"/>
              </a:ext>
            </a:extLst>
          </p:cNvPr>
          <p:cNvSpPr txBox="1"/>
          <p:nvPr/>
        </p:nvSpPr>
        <p:spPr>
          <a:xfrm>
            <a:off x="380406" y="1358521"/>
            <a:ext cx="1610030" cy="369332"/>
          </a:xfrm>
          <a:prstGeom prst="rect">
            <a:avLst/>
          </a:prstGeom>
          <a:noFill/>
        </p:spPr>
        <p:txBody>
          <a:bodyPr wrap="square" rtlCol="0">
            <a:spAutoFit/>
          </a:bodyPr>
          <a:lstStyle/>
          <a:p>
            <a:r>
              <a:rPr lang="hr-HR" b="1" dirty="0">
                <a:solidFill>
                  <a:schemeClr val="accent1"/>
                </a:solidFill>
              </a:rPr>
              <a:t>NASLOV</a:t>
            </a:r>
          </a:p>
        </p:txBody>
      </p:sp>
      <p:sp>
        <p:nvSpPr>
          <p:cNvPr id="8" name="TekstniOkvir 7">
            <a:extLst>
              <a:ext uri="{FF2B5EF4-FFF2-40B4-BE49-F238E27FC236}">
                <a16:creationId xmlns:a16="http://schemas.microsoft.com/office/drawing/2014/main" id="{3FEB594B-8630-434F-B755-249AD1DC0569}"/>
              </a:ext>
            </a:extLst>
          </p:cNvPr>
          <p:cNvSpPr txBox="1"/>
          <p:nvPr/>
        </p:nvSpPr>
        <p:spPr>
          <a:xfrm>
            <a:off x="380406" y="2026763"/>
            <a:ext cx="1610030" cy="369332"/>
          </a:xfrm>
          <a:prstGeom prst="rect">
            <a:avLst/>
          </a:prstGeom>
          <a:noFill/>
        </p:spPr>
        <p:txBody>
          <a:bodyPr wrap="square" rtlCol="0">
            <a:spAutoFit/>
          </a:bodyPr>
          <a:lstStyle/>
          <a:p>
            <a:r>
              <a:rPr lang="hr-HR" b="1" dirty="0">
                <a:solidFill>
                  <a:schemeClr val="accent1"/>
                </a:solidFill>
              </a:rPr>
              <a:t>PODNASLOV</a:t>
            </a:r>
          </a:p>
        </p:txBody>
      </p:sp>
      <p:sp>
        <p:nvSpPr>
          <p:cNvPr id="9" name="TekstniOkvir 8">
            <a:extLst>
              <a:ext uri="{FF2B5EF4-FFF2-40B4-BE49-F238E27FC236}">
                <a16:creationId xmlns:a16="http://schemas.microsoft.com/office/drawing/2014/main" id="{298AD477-74D1-7B6D-7F4B-2559FDD93AD8}"/>
              </a:ext>
            </a:extLst>
          </p:cNvPr>
          <p:cNvSpPr txBox="1"/>
          <p:nvPr/>
        </p:nvSpPr>
        <p:spPr>
          <a:xfrm>
            <a:off x="2904836" y="5946130"/>
            <a:ext cx="914400" cy="461665"/>
          </a:xfrm>
          <a:prstGeom prst="rect">
            <a:avLst/>
          </a:prstGeom>
          <a:noFill/>
        </p:spPr>
        <p:txBody>
          <a:bodyPr wrap="square" rtlCol="0">
            <a:spAutoFit/>
          </a:bodyPr>
          <a:lstStyle/>
          <a:p>
            <a:r>
              <a:rPr lang="hr-HR" sz="2400" b="1" dirty="0">
                <a:solidFill>
                  <a:schemeClr val="accent2"/>
                </a:solidFill>
              </a:rPr>
              <a:t>ŠTO?</a:t>
            </a:r>
          </a:p>
        </p:txBody>
      </p:sp>
      <p:sp>
        <p:nvSpPr>
          <p:cNvPr id="10" name="Pravokutnik: zaobljeni kutovi 9">
            <a:extLst>
              <a:ext uri="{FF2B5EF4-FFF2-40B4-BE49-F238E27FC236}">
                <a16:creationId xmlns:a16="http://schemas.microsoft.com/office/drawing/2014/main" id="{DE93B4AD-42EC-DB1E-A5E6-B58E69F3CC58}"/>
              </a:ext>
            </a:extLst>
          </p:cNvPr>
          <p:cNvSpPr/>
          <p:nvPr/>
        </p:nvSpPr>
        <p:spPr>
          <a:xfrm>
            <a:off x="9023482" y="2056730"/>
            <a:ext cx="2330317" cy="329938"/>
          </a:xfrm>
          <a:prstGeom prst="roundRect">
            <a:avLst/>
          </a:prstGeom>
          <a:no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hr-HR">
              <a:solidFill>
                <a:schemeClr val="accent2"/>
              </a:solidFill>
            </a:endParaRPr>
          </a:p>
        </p:txBody>
      </p:sp>
      <p:sp>
        <p:nvSpPr>
          <p:cNvPr id="11" name="TekstniOkvir 10">
            <a:extLst>
              <a:ext uri="{FF2B5EF4-FFF2-40B4-BE49-F238E27FC236}">
                <a16:creationId xmlns:a16="http://schemas.microsoft.com/office/drawing/2014/main" id="{DEE87111-DEDA-B37D-4946-1028F1E5E656}"/>
              </a:ext>
            </a:extLst>
          </p:cNvPr>
          <p:cNvSpPr txBox="1"/>
          <p:nvPr/>
        </p:nvSpPr>
        <p:spPr>
          <a:xfrm>
            <a:off x="4302989" y="5974993"/>
            <a:ext cx="1058719" cy="461665"/>
          </a:xfrm>
          <a:prstGeom prst="rect">
            <a:avLst/>
          </a:prstGeom>
          <a:noFill/>
        </p:spPr>
        <p:txBody>
          <a:bodyPr wrap="square" rtlCol="0">
            <a:spAutoFit/>
          </a:bodyPr>
          <a:lstStyle/>
          <a:p>
            <a:r>
              <a:rPr lang="hr-HR" sz="2400" b="1" dirty="0">
                <a:solidFill>
                  <a:schemeClr val="accent5"/>
                </a:solidFill>
              </a:rPr>
              <a:t>KAD?</a:t>
            </a:r>
          </a:p>
        </p:txBody>
      </p:sp>
      <p:sp>
        <p:nvSpPr>
          <p:cNvPr id="12" name="Pravokutnik: zaobljeni kutovi 11">
            <a:extLst>
              <a:ext uri="{FF2B5EF4-FFF2-40B4-BE49-F238E27FC236}">
                <a16:creationId xmlns:a16="http://schemas.microsoft.com/office/drawing/2014/main" id="{83ABB7EA-C157-E122-5468-74AA2CF92B87}"/>
              </a:ext>
            </a:extLst>
          </p:cNvPr>
          <p:cNvSpPr/>
          <p:nvPr/>
        </p:nvSpPr>
        <p:spPr>
          <a:xfrm>
            <a:off x="2442596" y="2056730"/>
            <a:ext cx="1860393" cy="329938"/>
          </a:xfrm>
          <a:prstGeom prst="roundRect">
            <a:avLst/>
          </a:prstGeom>
          <a:noFill/>
          <a:ln>
            <a:solidFill>
              <a:schemeClr val="accent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hr-HR">
              <a:solidFill>
                <a:schemeClr val="accent2"/>
              </a:solidFill>
            </a:endParaRPr>
          </a:p>
        </p:txBody>
      </p:sp>
      <p:sp>
        <p:nvSpPr>
          <p:cNvPr id="13" name="TekstniOkvir 12">
            <a:extLst>
              <a:ext uri="{FF2B5EF4-FFF2-40B4-BE49-F238E27FC236}">
                <a16:creationId xmlns:a16="http://schemas.microsoft.com/office/drawing/2014/main" id="{DF2EE0E3-4FE9-9840-09B5-FE483ACFCF1B}"/>
              </a:ext>
            </a:extLst>
          </p:cNvPr>
          <p:cNvSpPr txBox="1"/>
          <p:nvPr/>
        </p:nvSpPr>
        <p:spPr>
          <a:xfrm>
            <a:off x="5644165" y="5966471"/>
            <a:ext cx="1058719" cy="461665"/>
          </a:xfrm>
          <a:prstGeom prst="rect">
            <a:avLst/>
          </a:prstGeom>
          <a:noFill/>
        </p:spPr>
        <p:txBody>
          <a:bodyPr wrap="square" rtlCol="0">
            <a:spAutoFit/>
          </a:bodyPr>
          <a:lstStyle/>
          <a:p>
            <a:r>
              <a:rPr lang="hr-HR" sz="2400" b="1" dirty="0">
                <a:solidFill>
                  <a:schemeClr val="accent6"/>
                </a:solidFill>
              </a:rPr>
              <a:t>GDJE?</a:t>
            </a:r>
          </a:p>
        </p:txBody>
      </p:sp>
      <p:sp>
        <p:nvSpPr>
          <p:cNvPr id="14" name="TekstniOkvir 13">
            <a:extLst>
              <a:ext uri="{FF2B5EF4-FFF2-40B4-BE49-F238E27FC236}">
                <a16:creationId xmlns:a16="http://schemas.microsoft.com/office/drawing/2014/main" id="{ABDE32FA-761F-0B66-1B01-63E37954CB88}"/>
              </a:ext>
            </a:extLst>
          </p:cNvPr>
          <p:cNvSpPr txBox="1"/>
          <p:nvPr/>
        </p:nvSpPr>
        <p:spPr>
          <a:xfrm>
            <a:off x="7087924" y="5946130"/>
            <a:ext cx="1188810" cy="461665"/>
          </a:xfrm>
          <a:prstGeom prst="rect">
            <a:avLst/>
          </a:prstGeom>
          <a:noFill/>
        </p:spPr>
        <p:txBody>
          <a:bodyPr wrap="square" rtlCol="0">
            <a:spAutoFit/>
          </a:bodyPr>
          <a:lstStyle/>
          <a:p>
            <a:r>
              <a:rPr lang="hr-HR" sz="2400" b="1" dirty="0">
                <a:solidFill>
                  <a:srgbClr val="FF33CC"/>
                </a:solidFill>
              </a:rPr>
              <a:t>KAKO?</a:t>
            </a:r>
          </a:p>
        </p:txBody>
      </p:sp>
      <p:sp>
        <p:nvSpPr>
          <p:cNvPr id="15" name="Pravokutnik: zaobljeni kutovi 14">
            <a:extLst>
              <a:ext uri="{FF2B5EF4-FFF2-40B4-BE49-F238E27FC236}">
                <a16:creationId xmlns:a16="http://schemas.microsoft.com/office/drawing/2014/main" id="{0A89253D-924B-A70A-44D3-8B2467FC989B}"/>
              </a:ext>
            </a:extLst>
          </p:cNvPr>
          <p:cNvSpPr/>
          <p:nvPr/>
        </p:nvSpPr>
        <p:spPr>
          <a:xfrm>
            <a:off x="2545512" y="3319578"/>
            <a:ext cx="8728946" cy="329938"/>
          </a:xfrm>
          <a:prstGeom prst="roundRect">
            <a:avLst/>
          </a:prstGeom>
          <a:noFill/>
          <a:ln>
            <a:solidFill>
              <a:srgbClr val="FF33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hr-HR">
              <a:solidFill>
                <a:schemeClr val="accent2"/>
              </a:solidFill>
            </a:endParaRPr>
          </a:p>
        </p:txBody>
      </p:sp>
      <p:sp>
        <p:nvSpPr>
          <p:cNvPr id="16" name="TekstniOkvir 15">
            <a:extLst>
              <a:ext uri="{FF2B5EF4-FFF2-40B4-BE49-F238E27FC236}">
                <a16:creationId xmlns:a16="http://schemas.microsoft.com/office/drawing/2014/main" id="{541AE298-8BBE-D0AA-77FD-CF81AD42CD11}"/>
              </a:ext>
            </a:extLst>
          </p:cNvPr>
          <p:cNvSpPr txBox="1"/>
          <p:nvPr/>
        </p:nvSpPr>
        <p:spPr>
          <a:xfrm>
            <a:off x="8559009" y="5956432"/>
            <a:ext cx="1533034" cy="461665"/>
          </a:xfrm>
          <a:prstGeom prst="rect">
            <a:avLst/>
          </a:prstGeom>
          <a:noFill/>
        </p:spPr>
        <p:txBody>
          <a:bodyPr wrap="square" rtlCol="0">
            <a:spAutoFit/>
          </a:bodyPr>
          <a:lstStyle/>
          <a:p>
            <a:r>
              <a:rPr lang="hr-HR" sz="2400" b="1" dirty="0">
                <a:solidFill>
                  <a:srgbClr val="0099FF"/>
                </a:solidFill>
              </a:rPr>
              <a:t>ZAŠTO?</a:t>
            </a:r>
          </a:p>
        </p:txBody>
      </p:sp>
      <p:sp>
        <p:nvSpPr>
          <p:cNvPr id="18" name="Pravokutnik: zaobljeni kutovi 17">
            <a:extLst>
              <a:ext uri="{FF2B5EF4-FFF2-40B4-BE49-F238E27FC236}">
                <a16:creationId xmlns:a16="http://schemas.microsoft.com/office/drawing/2014/main" id="{7FEAF104-71C5-3708-CB13-501FCA8DE5F1}"/>
              </a:ext>
            </a:extLst>
          </p:cNvPr>
          <p:cNvSpPr/>
          <p:nvPr/>
        </p:nvSpPr>
        <p:spPr>
          <a:xfrm>
            <a:off x="2447636" y="2389203"/>
            <a:ext cx="2307514" cy="329938"/>
          </a:xfrm>
          <a:prstGeom prst="roundRect">
            <a:avLst/>
          </a:prstGeom>
          <a:no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hr-HR">
              <a:solidFill>
                <a:schemeClr val="accent2"/>
              </a:solidFill>
            </a:endParaRPr>
          </a:p>
        </p:txBody>
      </p:sp>
      <p:sp>
        <p:nvSpPr>
          <p:cNvPr id="19" name="Pravokutnik: zaobljeni kutovi 18">
            <a:extLst>
              <a:ext uri="{FF2B5EF4-FFF2-40B4-BE49-F238E27FC236}">
                <a16:creationId xmlns:a16="http://schemas.microsoft.com/office/drawing/2014/main" id="{7AA0C8FB-1E13-8AAB-99F9-3D6A9F985441}"/>
              </a:ext>
            </a:extLst>
          </p:cNvPr>
          <p:cNvSpPr/>
          <p:nvPr/>
        </p:nvSpPr>
        <p:spPr>
          <a:xfrm>
            <a:off x="4755150" y="2405812"/>
            <a:ext cx="1042335" cy="329938"/>
          </a:xfrm>
          <a:prstGeom prst="roundRect">
            <a:avLst/>
          </a:prstGeom>
          <a:no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hr-HR">
              <a:solidFill>
                <a:schemeClr val="accent2"/>
              </a:solidFill>
            </a:endParaRPr>
          </a:p>
        </p:txBody>
      </p:sp>
      <p:sp>
        <p:nvSpPr>
          <p:cNvPr id="20" name="Pravokutnik: zaobljeni kutovi 19">
            <a:extLst>
              <a:ext uri="{FF2B5EF4-FFF2-40B4-BE49-F238E27FC236}">
                <a16:creationId xmlns:a16="http://schemas.microsoft.com/office/drawing/2014/main" id="{CDA4F4EA-964A-2DEE-F351-AD0605E77773}"/>
              </a:ext>
            </a:extLst>
          </p:cNvPr>
          <p:cNvSpPr/>
          <p:nvPr/>
        </p:nvSpPr>
        <p:spPr>
          <a:xfrm>
            <a:off x="2509767" y="3610523"/>
            <a:ext cx="914401" cy="329938"/>
          </a:xfrm>
          <a:prstGeom prst="roundRect">
            <a:avLst/>
          </a:prstGeom>
          <a:noFill/>
          <a:ln>
            <a:solidFill>
              <a:srgbClr val="FF33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hr-HR">
              <a:solidFill>
                <a:schemeClr val="accent2"/>
              </a:solidFill>
            </a:endParaRPr>
          </a:p>
        </p:txBody>
      </p:sp>
      <p:sp>
        <p:nvSpPr>
          <p:cNvPr id="22" name="Pravokutnik: zaobljeni kutovi 21">
            <a:extLst>
              <a:ext uri="{FF2B5EF4-FFF2-40B4-BE49-F238E27FC236}">
                <a16:creationId xmlns:a16="http://schemas.microsoft.com/office/drawing/2014/main" id="{6E555069-F733-CC1B-9D2C-10B2EAD2C9F6}"/>
              </a:ext>
            </a:extLst>
          </p:cNvPr>
          <p:cNvSpPr/>
          <p:nvPr/>
        </p:nvSpPr>
        <p:spPr>
          <a:xfrm>
            <a:off x="2509767" y="4261029"/>
            <a:ext cx="3947594" cy="329938"/>
          </a:xfrm>
          <a:prstGeom prst="roundRect">
            <a:avLst/>
          </a:prstGeom>
          <a:noFill/>
          <a:ln>
            <a:solidFill>
              <a:srgbClr val="0099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hr-HR">
              <a:solidFill>
                <a:schemeClr val="accent2"/>
              </a:solidFill>
            </a:endParaRPr>
          </a:p>
        </p:txBody>
      </p:sp>
      <p:sp>
        <p:nvSpPr>
          <p:cNvPr id="23" name="Pravokutnik: zaobljeni kutovi 22">
            <a:extLst>
              <a:ext uri="{FF2B5EF4-FFF2-40B4-BE49-F238E27FC236}">
                <a16:creationId xmlns:a16="http://schemas.microsoft.com/office/drawing/2014/main" id="{D5170058-7F54-2E86-70C4-906E3206DFD1}"/>
              </a:ext>
            </a:extLst>
          </p:cNvPr>
          <p:cNvSpPr/>
          <p:nvPr/>
        </p:nvSpPr>
        <p:spPr>
          <a:xfrm>
            <a:off x="6221691" y="3000716"/>
            <a:ext cx="2055043" cy="329938"/>
          </a:xfrm>
          <a:prstGeom prst="roundRect">
            <a:avLst/>
          </a:prstGeom>
          <a:noFill/>
          <a:ln>
            <a:solidFill>
              <a:srgbClr val="FF33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hr-HR">
              <a:solidFill>
                <a:schemeClr val="accent2"/>
              </a:solidFill>
            </a:endParaRPr>
          </a:p>
        </p:txBody>
      </p:sp>
      <p:sp>
        <p:nvSpPr>
          <p:cNvPr id="25" name="Pravokutnik: zaobljeni kutovi 24">
            <a:extLst>
              <a:ext uri="{FF2B5EF4-FFF2-40B4-BE49-F238E27FC236}">
                <a16:creationId xmlns:a16="http://schemas.microsoft.com/office/drawing/2014/main" id="{95474876-D6B1-F3F3-2231-B765391B9923}"/>
              </a:ext>
            </a:extLst>
          </p:cNvPr>
          <p:cNvSpPr/>
          <p:nvPr/>
        </p:nvSpPr>
        <p:spPr>
          <a:xfrm>
            <a:off x="5797485" y="3630020"/>
            <a:ext cx="3214540" cy="329938"/>
          </a:xfrm>
          <a:prstGeom prst="roundRect">
            <a:avLst/>
          </a:prstGeom>
          <a:noFill/>
          <a:ln>
            <a:solidFill>
              <a:srgbClr val="FF33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hr-HR">
              <a:solidFill>
                <a:schemeClr val="accent2"/>
              </a:solidFill>
            </a:endParaRPr>
          </a:p>
        </p:txBody>
      </p:sp>
    </p:spTree>
    <p:extLst>
      <p:ext uri="{BB962C8B-B14F-4D97-AF65-F5344CB8AC3E}">
        <p14:creationId xmlns:p14="http://schemas.microsoft.com/office/powerpoint/2010/main" val="1377073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additive="base">
                                        <p:cTn id="23" dur="500" fill="hold"/>
                                        <p:tgtEl>
                                          <p:spTgt spid="5"/>
                                        </p:tgtEl>
                                        <p:attrNameLst>
                                          <p:attrName>ppt_x</p:attrName>
                                        </p:attrNameLst>
                                      </p:cBhvr>
                                      <p:tavLst>
                                        <p:tav tm="0">
                                          <p:val>
                                            <p:strVal val="#ppt_x"/>
                                          </p:val>
                                        </p:tav>
                                        <p:tav tm="100000">
                                          <p:val>
                                            <p:strVal val="#ppt_x"/>
                                          </p:val>
                                        </p:tav>
                                      </p:tavLst>
                                    </p:anim>
                                    <p:anim calcmode="lin" valueType="num">
                                      <p:cBhvr additive="base">
                                        <p:cTn id="2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anim calcmode="lin" valueType="num">
                                      <p:cBhvr additive="base">
                                        <p:cTn id="33" dur="500" fill="hold"/>
                                        <p:tgtEl>
                                          <p:spTgt spid="10"/>
                                        </p:tgtEl>
                                        <p:attrNameLst>
                                          <p:attrName>ppt_x</p:attrName>
                                        </p:attrNameLst>
                                      </p:cBhvr>
                                      <p:tavLst>
                                        <p:tav tm="0">
                                          <p:val>
                                            <p:strVal val="#ppt_x"/>
                                          </p:val>
                                        </p:tav>
                                        <p:tav tm="100000">
                                          <p:val>
                                            <p:strVal val="#ppt_x"/>
                                          </p:val>
                                        </p:tav>
                                      </p:tavLst>
                                    </p:anim>
                                    <p:anim calcmode="lin" valueType="num">
                                      <p:cBhvr additive="base">
                                        <p:cTn id="34" dur="500" fill="hold"/>
                                        <p:tgtEl>
                                          <p:spTgt spid="10"/>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18"/>
                                        </p:tgtEl>
                                        <p:attrNameLst>
                                          <p:attrName>style.visibility</p:attrName>
                                        </p:attrNameLst>
                                      </p:cBhvr>
                                      <p:to>
                                        <p:strVal val="visible"/>
                                      </p:to>
                                    </p:set>
                                    <p:anim calcmode="lin" valueType="num">
                                      <p:cBhvr additive="base">
                                        <p:cTn id="37" dur="500" fill="hold"/>
                                        <p:tgtEl>
                                          <p:spTgt spid="18"/>
                                        </p:tgtEl>
                                        <p:attrNameLst>
                                          <p:attrName>ppt_x</p:attrName>
                                        </p:attrNameLst>
                                      </p:cBhvr>
                                      <p:tavLst>
                                        <p:tav tm="0">
                                          <p:val>
                                            <p:strVal val="#ppt_x"/>
                                          </p:val>
                                        </p:tav>
                                        <p:tav tm="100000">
                                          <p:val>
                                            <p:strVal val="#ppt_x"/>
                                          </p:val>
                                        </p:tav>
                                      </p:tavLst>
                                    </p:anim>
                                    <p:anim calcmode="lin" valueType="num">
                                      <p:cBhvr additive="base">
                                        <p:cTn id="3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additive="base">
                                        <p:cTn id="47" dur="500" fill="hold"/>
                                        <p:tgtEl>
                                          <p:spTgt spid="12"/>
                                        </p:tgtEl>
                                        <p:attrNameLst>
                                          <p:attrName>ppt_x</p:attrName>
                                        </p:attrNameLst>
                                      </p:cBhvr>
                                      <p:tavLst>
                                        <p:tav tm="0">
                                          <p:val>
                                            <p:strVal val="#ppt_x"/>
                                          </p:val>
                                        </p:tav>
                                        <p:tav tm="100000">
                                          <p:val>
                                            <p:strVal val="#ppt_x"/>
                                          </p:val>
                                        </p:tav>
                                      </p:tavLst>
                                    </p:anim>
                                    <p:anim calcmode="lin" valueType="num">
                                      <p:cBhvr additive="base">
                                        <p:cTn id="4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3"/>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19"/>
                                        </p:tgtEl>
                                        <p:attrNameLst>
                                          <p:attrName>style.visibility</p:attrName>
                                        </p:attrNameLst>
                                      </p:cBhvr>
                                      <p:to>
                                        <p:strVal val="visible"/>
                                      </p:to>
                                    </p:set>
                                    <p:anim calcmode="lin" valueType="num">
                                      <p:cBhvr additive="base">
                                        <p:cTn id="57" dur="500" fill="hold"/>
                                        <p:tgtEl>
                                          <p:spTgt spid="19"/>
                                        </p:tgtEl>
                                        <p:attrNameLst>
                                          <p:attrName>ppt_x</p:attrName>
                                        </p:attrNameLst>
                                      </p:cBhvr>
                                      <p:tavLst>
                                        <p:tav tm="0">
                                          <p:val>
                                            <p:strVal val="#ppt_x"/>
                                          </p:val>
                                        </p:tav>
                                        <p:tav tm="100000">
                                          <p:val>
                                            <p:strVal val="#ppt_x"/>
                                          </p:val>
                                        </p:tav>
                                      </p:tavLst>
                                    </p:anim>
                                    <p:anim calcmode="lin" valueType="num">
                                      <p:cBhvr additive="base">
                                        <p:cTn id="5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4"/>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5"/>
                                        </p:tgtEl>
                                        <p:attrNameLst>
                                          <p:attrName>style.visibility</p:attrName>
                                        </p:attrNameLst>
                                      </p:cBhvr>
                                      <p:to>
                                        <p:strVal val="visible"/>
                                      </p:to>
                                    </p:set>
                                    <p:anim calcmode="lin" valueType="num">
                                      <p:cBhvr additive="base">
                                        <p:cTn id="67" dur="500" fill="hold"/>
                                        <p:tgtEl>
                                          <p:spTgt spid="15"/>
                                        </p:tgtEl>
                                        <p:attrNameLst>
                                          <p:attrName>ppt_x</p:attrName>
                                        </p:attrNameLst>
                                      </p:cBhvr>
                                      <p:tavLst>
                                        <p:tav tm="0">
                                          <p:val>
                                            <p:strVal val="#ppt_x"/>
                                          </p:val>
                                        </p:tav>
                                        <p:tav tm="100000">
                                          <p:val>
                                            <p:strVal val="#ppt_x"/>
                                          </p:val>
                                        </p:tav>
                                      </p:tavLst>
                                    </p:anim>
                                    <p:anim calcmode="lin" valueType="num">
                                      <p:cBhvr additive="base">
                                        <p:cTn id="68" dur="500" fill="hold"/>
                                        <p:tgtEl>
                                          <p:spTgt spid="15"/>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20"/>
                                        </p:tgtEl>
                                        <p:attrNameLst>
                                          <p:attrName>style.visibility</p:attrName>
                                        </p:attrNameLst>
                                      </p:cBhvr>
                                      <p:to>
                                        <p:strVal val="visible"/>
                                      </p:to>
                                    </p:set>
                                    <p:anim calcmode="lin" valueType="num">
                                      <p:cBhvr additive="base">
                                        <p:cTn id="71" dur="500" fill="hold"/>
                                        <p:tgtEl>
                                          <p:spTgt spid="20"/>
                                        </p:tgtEl>
                                        <p:attrNameLst>
                                          <p:attrName>ppt_x</p:attrName>
                                        </p:attrNameLst>
                                      </p:cBhvr>
                                      <p:tavLst>
                                        <p:tav tm="0">
                                          <p:val>
                                            <p:strVal val="#ppt_x"/>
                                          </p:val>
                                        </p:tav>
                                        <p:tav tm="100000">
                                          <p:val>
                                            <p:strVal val="#ppt_x"/>
                                          </p:val>
                                        </p:tav>
                                      </p:tavLst>
                                    </p:anim>
                                    <p:anim calcmode="lin" valueType="num">
                                      <p:cBhvr additive="base">
                                        <p:cTn id="72" dur="500" fill="hold"/>
                                        <p:tgtEl>
                                          <p:spTgt spid="20"/>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23"/>
                                        </p:tgtEl>
                                        <p:attrNameLst>
                                          <p:attrName>style.visibility</p:attrName>
                                        </p:attrNameLst>
                                      </p:cBhvr>
                                      <p:to>
                                        <p:strVal val="visible"/>
                                      </p:to>
                                    </p:set>
                                    <p:anim calcmode="lin" valueType="num">
                                      <p:cBhvr additive="base">
                                        <p:cTn id="75" dur="500" fill="hold"/>
                                        <p:tgtEl>
                                          <p:spTgt spid="23"/>
                                        </p:tgtEl>
                                        <p:attrNameLst>
                                          <p:attrName>ppt_x</p:attrName>
                                        </p:attrNameLst>
                                      </p:cBhvr>
                                      <p:tavLst>
                                        <p:tav tm="0">
                                          <p:val>
                                            <p:strVal val="#ppt_x"/>
                                          </p:val>
                                        </p:tav>
                                        <p:tav tm="100000">
                                          <p:val>
                                            <p:strVal val="#ppt_x"/>
                                          </p:val>
                                        </p:tav>
                                      </p:tavLst>
                                    </p:anim>
                                    <p:anim calcmode="lin" valueType="num">
                                      <p:cBhvr additive="base">
                                        <p:cTn id="76" dur="500" fill="hold"/>
                                        <p:tgtEl>
                                          <p:spTgt spid="23"/>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25"/>
                                        </p:tgtEl>
                                        <p:attrNameLst>
                                          <p:attrName>style.visibility</p:attrName>
                                        </p:attrNameLst>
                                      </p:cBhvr>
                                      <p:to>
                                        <p:strVal val="visible"/>
                                      </p:to>
                                    </p:set>
                                    <p:anim calcmode="lin" valueType="num">
                                      <p:cBhvr additive="base">
                                        <p:cTn id="79" dur="500" fill="hold"/>
                                        <p:tgtEl>
                                          <p:spTgt spid="25"/>
                                        </p:tgtEl>
                                        <p:attrNameLst>
                                          <p:attrName>ppt_x</p:attrName>
                                        </p:attrNameLst>
                                      </p:cBhvr>
                                      <p:tavLst>
                                        <p:tav tm="0">
                                          <p:val>
                                            <p:strVal val="#ppt_x"/>
                                          </p:val>
                                        </p:tav>
                                        <p:tav tm="100000">
                                          <p:val>
                                            <p:strVal val="#ppt_x"/>
                                          </p:val>
                                        </p:tav>
                                      </p:tavLst>
                                    </p:anim>
                                    <p:anim calcmode="lin" valueType="num">
                                      <p:cBhvr additive="base">
                                        <p:cTn id="80"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16"/>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2" presetClass="entr" presetSubtype="4" fill="hold" grpId="0" nodeType="clickEffect">
                                  <p:stCondLst>
                                    <p:cond delay="0"/>
                                  </p:stCondLst>
                                  <p:childTnLst>
                                    <p:set>
                                      <p:cBhvr>
                                        <p:cTn id="88" dur="1" fill="hold">
                                          <p:stCondLst>
                                            <p:cond delay="0"/>
                                          </p:stCondLst>
                                        </p:cTn>
                                        <p:tgtEl>
                                          <p:spTgt spid="22"/>
                                        </p:tgtEl>
                                        <p:attrNameLst>
                                          <p:attrName>style.visibility</p:attrName>
                                        </p:attrNameLst>
                                      </p:cBhvr>
                                      <p:to>
                                        <p:strVal val="visible"/>
                                      </p:to>
                                    </p:set>
                                    <p:anim calcmode="lin" valueType="num">
                                      <p:cBhvr additive="base">
                                        <p:cTn id="89" dur="500" fill="hold"/>
                                        <p:tgtEl>
                                          <p:spTgt spid="22"/>
                                        </p:tgtEl>
                                        <p:attrNameLst>
                                          <p:attrName>ppt_x</p:attrName>
                                        </p:attrNameLst>
                                      </p:cBhvr>
                                      <p:tavLst>
                                        <p:tav tm="0">
                                          <p:val>
                                            <p:strVal val="#ppt_x"/>
                                          </p:val>
                                        </p:tav>
                                        <p:tav tm="100000">
                                          <p:val>
                                            <p:strVal val="#ppt_x"/>
                                          </p:val>
                                        </p:tav>
                                      </p:tavLst>
                                    </p:anim>
                                    <p:anim calcmode="lin" valueType="num">
                                      <p:cBhvr additive="base">
                                        <p:cTn id="90"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P spid="6" grpId="0"/>
      <p:bldP spid="7" grpId="0"/>
      <p:bldP spid="8" grpId="0"/>
      <p:bldP spid="9" grpId="0"/>
      <p:bldP spid="10" grpId="0" animBg="1"/>
      <p:bldP spid="11" grpId="0"/>
      <p:bldP spid="12" grpId="0" animBg="1"/>
      <p:bldP spid="13" grpId="0"/>
      <p:bldP spid="14" grpId="0"/>
      <p:bldP spid="15" grpId="0" animBg="1"/>
      <p:bldP spid="16" grpId="0"/>
      <p:bldP spid="18" grpId="0" animBg="1"/>
      <p:bldP spid="19" grpId="0" animBg="1"/>
      <p:bldP spid="20" grpId="0" animBg="1"/>
      <p:bldP spid="22" grpId="0" animBg="1"/>
      <p:bldP spid="23" grpId="0" animBg="1"/>
      <p:bldP spid="2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a:extLst>
              <a:ext uri="{FF2B5EF4-FFF2-40B4-BE49-F238E27FC236}">
                <a16:creationId xmlns:a16="http://schemas.microsoft.com/office/drawing/2014/main" id="{17362B66-B0AA-2246-EAA4-5A034BFC9C2F}"/>
              </a:ext>
            </a:extLst>
          </p:cNvPr>
          <p:cNvSpPr>
            <a:spLocks noGrp="1"/>
          </p:cNvSpPr>
          <p:nvPr>
            <p:ph idx="1"/>
          </p:nvPr>
        </p:nvSpPr>
        <p:spPr>
          <a:xfrm>
            <a:off x="2447636" y="729673"/>
            <a:ext cx="8906163" cy="5447290"/>
          </a:xfrm>
        </p:spPr>
        <p:txBody>
          <a:bodyPr/>
          <a:lstStyle/>
          <a:p>
            <a:pPr marL="0" indent="0">
              <a:lnSpc>
                <a:spcPct val="115000"/>
              </a:lnSpc>
              <a:spcBef>
                <a:spcPts val="0"/>
              </a:spcBef>
              <a:buNone/>
            </a:pPr>
            <a:r>
              <a:rPr lang="hr-HR" sz="1800" kern="100" dirty="0">
                <a:effectLst/>
                <a:ea typeface="Aptos" panose="020B0004020202020204" pitchFamily="34" charset="0"/>
                <a:cs typeface="Times New Roman" panose="02020603050405020304" pitchFamily="18" charset="0"/>
              </a:rPr>
              <a:t>HUMANITARNA AKCIJA </a:t>
            </a:r>
          </a:p>
          <a:p>
            <a:pPr marL="0" indent="0">
              <a:lnSpc>
                <a:spcPct val="115000"/>
              </a:lnSpc>
              <a:spcBef>
                <a:spcPts val="0"/>
              </a:spcBef>
              <a:buNone/>
            </a:pPr>
            <a:r>
              <a:rPr lang="hr-HR" sz="1800" kern="100" dirty="0">
                <a:effectLst/>
                <a:ea typeface="Aptos" panose="020B0004020202020204" pitchFamily="34" charset="0"/>
                <a:cs typeface="Times New Roman" panose="02020603050405020304" pitchFamily="18" charset="0"/>
              </a:rPr>
              <a:t> </a:t>
            </a:r>
          </a:p>
          <a:p>
            <a:pPr marL="0" indent="0" algn="ctr">
              <a:lnSpc>
                <a:spcPct val="115000"/>
              </a:lnSpc>
              <a:spcBef>
                <a:spcPts val="0"/>
              </a:spcBef>
              <a:buNone/>
            </a:pPr>
            <a:r>
              <a:rPr lang="hr-HR" sz="1800" b="1" kern="100" dirty="0">
                <a:effectLst/>
                <a:ea typeface="Aptos" panose="020B0004020202020204" pitchFamily="34" charset="0"/>
                <a:cs typeface="Times New Roman" panose="02020603050405020304" pitchFamily="18" charset="0"/>
              </a:rPr>
              <a:t>Dali pet za prijatelja</a:t>
            </a:r>
          </a:p>
          <a:p>
            <a:pPr marL="0" indent="0" algn="ctr">
              <a:lnSpc>
                <a:spcPct val="115000"/>
              </a:lnSpc>
              <a:spcBef>
                <a:spcPts val="0"/>
              </a:spcBef>
              <a:buNone/>
            </a:pPr>
            <a:r>
              <a:rPr lang="hr-HR" sz="1800" kern="100" dirty="0">
                <a:effectLst/>
                <a:ea typeface="Aptos" panose="020B0004020202020204" pitchFamily="34" charset="0"/>
                <a:cs typeface="Times New Roman" panose="02020603050405020304" pitchFamily="18" charset="0"/>
              </a:rPr>
              <a:t> </a:t>
            </a:r>
          </a:p>
          <a:p>
            <a:pPr marL="0" indent="0" algn="just">
              <a:lnSpc>
                <a:spcPct val="115000"/>
              </a:lnSpc>
              <a:spcBef>
                <a:spcPts val="0"/>
              </a:spcBef>
              <a:buNone/>
            </a:pPr>
            <a:r>
              <a:rPr lang="hr-HR" sz="1800" b="1" i="1" kern="100" dirty="0">
                <a:effectLst/>
                <a:ea typeface="Aptos" panose="020B0004020202020204" pitchFamily="34" charset="0"/>
                <a:cs typeface="Times New Roman" panose="02020603050405020304" pitchFamily="18" charset="0"/>
              </a:rPr>
              <a:t>Humanitarna akcija „Daj pet za prijatelja”, koju su učenici Osnovne škole „</a:t>
            </a:r>
            <a:r>
              <a:rPr lang="hr-HR" sz="1800" b="1" i="1" kern="100" dirty="0" err="1">
                <a:effectLst/>
                <a:ea typeface="Aptos" panose="020B0004020202020204" pitchFamily="34" charset="0"/>
                <a:cs typeface="Times New Roman" panose="02020603050405020304" pitchFamily="18" charset="0"/>
              </a:rPr>
              <a:t>Fran</a:t>
            </a:r>
            <a:r>
              <a:rPr lang="hr-HR" sz="1800" b="1" i="1" kern="100" dirty="0">
                <a:effectLst/>
                <a:ea typeface="Aptos" panose="020B0004020202020204" pitchFamily="34" charset="0"/>
                <a:cs typeface="Times New Roman" panose="02020603050405020304" pitchFamily="18" charset="0"/>
              </a:rPr>
              <a:t> Galović” u Koprivnici organizirali prošlog tjedna, uspješno je završena prikupljanjem donacija za pomoć učenicima u potrebi.</a:t>
            </a:r>
            <a:endParaRPr lang="hr-HR" sz="1800" kern="100" dirty="0">
              <a:effectLst/>
              <a:ea typeface="Aptos" panose="020B0004020202020204" pitchFamily="34" charset="0"/>
              <a:cs typeface="Times New Roman" panose="02020603050405020304" pitchFamily="18" charset="0"/>
            </a:endParaRPr>
          </a:p>
          <a:p>
            <a:pPr marL="0" indent="0">
              <a:lnSpc>
                <a:spcPct val="115000"/>
              </a:lnSpc>
              <a:spcBef>
                <a:spcPts val="0"/>
              </a:spcBef>
              <a:buNone/>
            </a:pPr>
            <a:r>
              <a:rPr lang="hr-HR" sz="1800" kern="100" dirty="0">
                <a:effectLst/>
                <a:ea typeface="Aptos" panose="020B0004020202020204" pitchFamily="34" charset="0"/>
                <a:cs typeface="Times New Roman" panose="02020603050405020304" pitchFamily="18" charset="0"/>
              </a:rPr>
              <a:t> </a:t>
            </a:r>
          </a:p>
          <a:p>
            <a:pPr marL="0" indent="360363" algn="just">
              <a:lnSpc>
                <a:spcPct val="115000"/>
              </a:lnSpc>
              <a:spcBef>
                <a:spcPts val="0"/>
              </a:spcBef>
              <a:buNone/>
            </a:pPr>
            <a:r>
              <a:rPr lang="hr-HR" sz="1800" kern="100" dirty="0">
                <a:effectLst/>
                <a:ea typeface="Aptos" panose="020B0004020202020204" pitchFamily="34" charset="0"/>
                <a:cs typeface="Times New Roman" panose="02020603050405020304" pitchFamily="18" charset="0"/>
              </a:rPr>
              <a:t>Akciju su osmislili članovi Vijeća učenika, a cilj je bio prikupiti školski pribor i knjige za učenike slabijeg imovinskog stanja. Učenici, roditelji i nastavnici odazvali su se u velikom broju te su tijekom tjedna prikupljene brojne donacije. Voditeljica akcije, pedagoginja Ana Novak, izjavila je da je ponosna na solidarnost učenika i spremnost na pomoć svojim vršnjacima.</a:t>
            </a:r>
          </a:p>
          <a:p>
            <a:pPr marL="0" indent="360363" algn="just">
              <a:lnSpc>
                <a:spcPct val="115000"/>
              </a:lnSpc>
              <a:spcBef>
                <a:spcPts val="0"/>
              </a:spcBef>
              <a:buNone/>
            </a:pPr>
            <a:r>
              <a:rPr lang="hr-HR" sz="1800" kern="100" dirty="0">
                <a:effectLst/>
                <a:ea typeface="Aptos" panose="020B0004020202020204" pitchFamily="34" charset="0"/>
                <a:cs typeface="Times New Roman" panose="02020603050405020304" pitchFamily="18" charset="0"/>
              </a:rPr>
              <a:t>Donacije će biti podijeljene učenicima u suradnji s Gradskim društvom Crvenog križa, a škola već planira organizirati slične akcije i iduće godine.</a:t>
            </a:r>
          </a:p>
        </p:txBody>
      </p:sp>
      <p:sp>
        <p:nvSpPr>
          <p:cNvPr id="4" name="Rezervirano mjesto teksta 2">
            <a:extLst>
              <a:ext uri="{FF2B5EF4-FFF2-40B4-BE49-F238E27FC236}">
                <a16:creationId xmlns:a16="http://schemas.microsoft.com/office/drawing/2014/main" id="{39866508-4F4C-B515-3586-E418AA91F981}"/>
              </a:ext>
            </a:extLst>
          </p:cNvPr>
          <p:cNvSpPr txBox="1">
            <a:spLocks/>
          </p:cNvSpPr>
          <p:nvPr/>
        </p:nvSpPr>
        <p:spPr>
          <a:xfrm>
            <a:off x="215469" y="1758228"/>
            <a:ext cx="2232167" cy="246596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hr-HR" sz="22000" spc="-200" dirty="0">
                <a:solidFill>
                  <a:schemeClr val="accent1"/>
                </a:solidFill>
                <a:latin typeface="Aharoni" panose="02010803020104030203" pitchFamily="2" charset="-79"/>
                <a:cs typeface="Aharoni" panose="02010803020104030203" pitchFamily="2" charset="-79"/>
              </a:rPr>
              <a:t>3.</a:t>
            </a:r>
          </a:p>
        </p:txBody>
      </p:sp>
      <p:sp>
        <p:nvSpPr>
          <p:cNvPr id="2" name="TekstniOkvir 1">
            <a:extLst>
              <a:ext uri="{FF2B5EF4-FFF2-40B4-BE49-F238E27FC236}">
                <a16:creationId xmlns:a16="http://schemas.microsoft.com/office/drawing/2014/main" id="{F60CA061-B906-6608-7C80-D9B36A1995D9}"/>
              </a:ext>
            </a:extLst>
          </p:cNvPr>
          <p:cNvSpPr txBox="1"/>
          <p:nvPr/>
        </p:nvSpPr>
        <p:spPr>
          <a:xfrm>
            <a:off x="1533236" y="5946130"/>
            <a:ext cx="914400" cy="461665"/>
          </a:xfrm>
          <a:prstGeom prst="rect">
            <a:avLst/>
          </a:prstGeom>
          <a:noFill/>
        </p:spPr>
        <p:txBody>
          <a:bodyPr wrap="square" rtlCol="0">
            <a:spAutoFit/>
          </a:bodyPr>
          <a:lstStyle/>
          <a:p>
            <a:r>
              <a:rPr lang="hr-HR" sz="2400" b="1" dirty="0">
                <a:solidFill>
                  <a:schemeClr val="accent1"/>
                </a:solidFill>
              </a:rPr>
              <a:t>TKO?</a:t>
            </a:r>
          </a:p>
        </p:txBody>
      </p:sp>
      <p:sp>
        <p:nvSpPr>
          <p:cNvPr id="5" name="Pravokutnik: zaobljeni kutovi 4">
            <a:extLst>
              <a:ext uri="{FF2B5EF4-FFF2-40B4-BE49-F238E27FC236}">
                <a16:creationId xmlns:a16="http://schemas.microsoft.com/office/drawing/2014/main" id="{9DEBFEB2-1829-242A-2DCE-0FB5DECD1ADA}"/>
              </a:ext>
            </a:extLst>
          </p:cNvPr>
          <p:cNvSpPr/>
          <p:nvPr/>
        </p:nvSpPr>
        <p:spPr>
          <a:xfrm>
            <a:off x="8078771" y="2052441"/>
            <a:ext cx="3275028" cy="329938"/>
          </a:xfrm>
          <a:prstGeom prst="roundRec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6" name="TekstniOkvir 5">
            <a:extLst>
              <a:ext uri="{FF2B5EF4-FFF2-40B4-BE49-F238E27FC236}">
                <a16:creationId xmlns:a16="http://schemas.microsoft.com/office/drawing/2014/main" id="{AFB3279E-F043-3C59-6745-66297C2F6EB5}"/>
              </a:ext>
            </a:extLst>
          </p:cNvPr>
          <p:cNvSpPr txBox="1"/>
          <p:nvPr/>
        </p:nvSpPr>
        <p:spPr>
          <a:xfrm>
            <a:off x="380406" y="729673"/>
            <a:ext cx="1610030" cy="369332"/>
          </a:xfrm>
          <a:prstGeom prst="rect">
            <a:avLst/>
          </a:prstGeom>
          <a:noFill/>
        </p:spPr>
        <p:txBody>
          <a:bodyPr wrap="square" rtlCol="0">
            <a:spAutoFit/>
          </a:bodyPr>
          <a:lstStyle/>
          <a:p>
            <a:r>
              <a:rPr lang="hr-HR" b="1" dirty="0">
                <a:solidFill>
                  <a:schemeClr val="accent1"/>
                </a:solidFill>
              </a:rPr>
              <a:t>NADNASLOV</a:t>
            </a:r>
          </a:p>
        </p:txBody>
      </p:sp>
      <p:sp>
        <p:nvSpPr>
          <p:cNvPr id="7" name="TekstniOkvir 6">
            <a:extLst>
              <a:ext uri="{FF2B5EF4-FFF2-40B4-BE49-F238E27FC236}">
                <a16:creationId xmlns:a16="http://schemas.microsoft.com/office/drawing/2014/main" id="{0B8FA746-4917-EB47-D57D-1C27C9A72923}"/>
              </a:ext>
            </a:extLst>
          </p:cNvPr>
          <p:cNvSpPr txBox="1"/>
          <p:nvPr/>
        </p:nvSpPr>
        <p:spPr>
          <a:xfrm>
            <a:off x="380406" y="1358521"/>
            <a:ext cx="1610030" cy="369332"/>
          </a:xfrm>
          <a:prstGeom prst="rect">
            <a:avLst/>
          </a:prstGeom>
          <a:noFill/>
        </p:spPr>
        <p:txBody>
          <a:bodyPr wrap="square" rtlCol="0">
            <a:spAutoFit/>
          </a:bodyPr>
          <a:lstStyle/>
          <a:p>
            <a:r>
              <a:rPr lang="hr-HR" b="1" dirty="0">
                <a:solidFill>
                  <a:schemeClr val="accent1"/>
                </a:solidFill>
              </a:rPr>
              <a:t>NASLOV</a:t>
            </a:r>
          </a:p>
        </p:txBody>
      </p:sp>
      <p:sp>
        <p:nvSpPr>
          <p:cNvPr id="8" name="TekstniOkvir 7">
            <a:extLst>
              <a:ext uri="{FF2B5EF4-FFF2-40B4-BE49-F238E27FC236}">
                <a16:creationId xmlns:a16="http://schemas.microsoft.com/office/drawing/2014/main" id="{750AFCC9-091E-0CF5-C849-C171E77D26A2}"/>
              </a:ext>
            </a:extLst>
          </p:cNvPr>
          <p:cNvSpPr txBox="1"/>
          <p:nvPr/>
        </p:nvSpPr>
        <p:spPr>
          <a:xfrm>
            <a:off x="380406" y="2026763"/>
            <a:ext cx="1610030" cy="369332"/>
          </a:xfrm>
          <a:prstGeom prst="rect">
            <a:avLst/>
          </a:prstGeom>
          <a:noFill/>
        </p:spPr>
        <p:txBody>
          <a:bodyPr wrap="square" rtlCol="0">
            <a:spAutoFit/>
          </a:bodyPr>
          <a:lstStyle/>
          <a:p>
            <a:r>
              <a:rPr lang="hr-HR" b="1" dirty="0">
                <a:solidFill>
                  <a:schemeClr val="accent1"/>
                </a:solidFill>
              </a:rPr>
              <a:t>PODNASLOV</a:t>
            </a:r>
          </a:p>
        </p:txBody>
      </p:sp>
      <p:sp>
        <p:nvSpPr>
          <p:cNvPr id="9" name="TekstniOkvir 8">
            <a:extLst>
              <a:ext uri="{FF2B5EF4-FFF2-40B4-BE49-F238E27FC236}">
                <a16:creationId xmlns:a16="http://schemas.microsoft.com/office/drawing/2014/main" id="{96BD5A01-ADA0-3B17-4032-ADEE10A18692}"/>
              </a:ext>
            </a:extLst>
          </p:cNvPr>
          <p:cNvSpPr txBox="1"/>
          <p:nvPr/>
        </p:nvSpPr>
        <p:spPr>
          <a:xfrm>
            <a:off x="2904836" y="5946130"/>
            <a:ext cx="914400" cy="461665"/>
          </a:xfrm>
          <a:prstGeom prst="rect">
            <a:avLst/>
          </a:prstGeom>
          <a:noFill/>
        </p:spPr>
        <p:txBody>
          <a:bodyPr wrap="square" rtlCol="0">
            <a:spAutoFit/>
          </a:bodyPr>
          <a:lstStyle/>
          <a:p>
            <a:r>
              <a:rPr lang="hr-HR" sz="2400" b="1" dirty="0">
                <a:solidFill>
                  <a:schemeClr val="accent2"/>
                </a:solidFill>
              </a:rPr>
              <a:t>ŠTO?</a:t>
            </a:r>
          </a:p>
        </p:txBody>
      </p:sp>
      <p:sp>
        <p:nvSpPr>
          <p:cNvPr id="10" name="Pravokutnik: zaobljeni kutovi 9">
            <a:extLst>
              <a:ext uri="{FF2B5EF4-FFF2-40B4-BE49-F238E27FC236}">
                <a16:creationId xmlns:a16="http://schemas.microsoft.com/office/drawing/2014/main" id="{BF79475E-34A7-A3DE-5DF9-6D1D94684AF6}"/>
              </a:ext>
            </a:extLst>
          </p:cNvPr>
          <p:cNvSpPr/>
          <p:nvPr/>
        </p:nvSpPr>
        <p:spPr>
          <a:xfrm>
            <a:off x="2502031" y="2067484"/>
            <a:ext cx="4662340" cy="329938"/>
          </a:xfrm>
          <a:prstGeom prst="roundRect">
            <a:avLst/>
          </a:prstGeom>
          <a:no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hr-HR">
              <a:solidFill>
                <a:schemeClr val="accent2"/>
              </a:solidFill>
            </a:endParaRPr>
          </a:p>
        </p:txBody>
      </p:sp>
      <p:sp>
        <p:nvSpPr>
          <p:cNvPr id="11" name="TekstniOkvir 10">
            <a:extLst>
              <a:ext uri="{FF2B5EF4-FFF2-40B4-BE49-F238E27FC236}">
                <a16:creationId xmlns:a16="http://schemas.microsoft.com/office/drawing/2014/main" id="{707A23C3-2979-913A-FFAE-DA5A97ECBAEE}"/>
              </a:ext>
            </a:extLst>
          </p:cNvPr>
          <p:cNvSpPr txBox="1"/>
          <p:nvPr/>
        </p:nvSpPr>
        <p:spPr>
          <a:xfrm>
            <a:off x="4302989" y="5974993"/>
            <a:ext cx="1058719" cy="461665"/>
          </a:xfrm>
          <a:prstGeom prst="rect">
            <a:avLst/>
          </a:prstGeom>
          <a:noFill/>
        </p:spPr>
        <p:txBody>
          <a:bodyPr wrap="square" rtlCol="0">
            <a:spAutoFit/>
          </a:bodyPr>
          <a:lstStyle/>
          <a:p>
            <a:r>
              <a:rPr lang="hr-HR" sz="2400" b="1" dirty="0">
                <a:solidFill>
                  <a:schemeClr val="accent5"/>
                </a:solidFill>
              </a:rPr>
              <a:t>KAD?</a:t>
            </a:r>
          </a:p>
        </p:txBody>
      </p:sp>
      <p:sp>
        <p:nvSpPr>
          <p:cNvPr id="12" name="Pravokutnik: zaobljeni kutovi 11">
            <a:extLst>
              <a:ext uri="{FF2B5EF4-FFF2-40B4-BE49-F238E27FC236}">
                <a16:creationId xmlns:a16="http://schemas.microsoft.com/office/drawing/2014/main" id="{BD537700-76CC-C886-23A0-0C24A26A763B}"/>
              </a:ext>
            </a:extLst>
          </p:cNvPr>
          <p:cNvSpPr/>
          <p:nvPr/>
        </p:nvSpPr>
        <p:spPr>
          <a:xfrm>
            <a:off x="5916641" y="2390789"/>
            <a:ext cx="1572486" cy="329938"/>
          </a:xfrm>
          <a:prstGeom prst="roundRect">
            <a:avLst/>
          </a:prstGeom>
          <a:noFill/>
          <a:ln>
            <a:solidFill>
              <a:schemeClr val="accent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hr-HR">
              <a:solidFill>
                <a:schemeClr val="accent2"/>
              </a:solidFill>
            </a:endParaRPr>
          </a:p>
        </p:txBody>
      </p:sp>
      <p:sp>
        <p:nvSpPr>
          <p:cNvPr id="13" name="TekstniOkvir 12">
            <a:extLst>
              <a:ext uri="{FF2B5EF4-FFF2-40B4-BE49-F238E27FC236}">
                <a16:creationId xmlns:a16="http://schemas.microsoft.com/office/drawing/2014/main" id="{6EE72091-CD92-ACEB-4A63-A7EBE75F0A9D}"/>
              </a:ext>
            </a:extLst>
          </p:cNvPr>
          <p:cNvSpPr txBox="1"/>
          <p:nvPr/>
        </p:nvSpPr>
        <p:spPr>
          <a:xfrm>
            <a:off x="5644165" y="5966471"/>
            <a:ext cx="1058719" cy="461665"/>
          </a:xfrm>
          <a:prstGeom prst="rect">
            <a:avLst/>
          </a:prstGeom>
          <a:noFill/>
        </p:spPr>
        <p:txBody>
          <a:bodyPr wrap="square" rtlCol="0">
            <a:spAutoFit/>
          </a:bodyPr>
          <a:lstStyle/>
          <a:p>
            <a:r>
              <a:rPr lang="hr-HR" sz="2400" b="1" dirty="0">
                <a:solidFill>
                  <a:schemeClr val="accent6"/>
                </a:solidFill>
              </a:rPr>
              <a:t>GDJE?</a:t>
            </a:r>
          </a:p>
        </p:txBody>
      </p:sp>
      <p:sp>
        <p:nvSpPr>
          <p:cNvPr id="14" name="TekstniOkvir 13">
            <a:extLst>
              <a:ext uri="{FF2B5EF4-FFF2-40B4-BE49-F238E27FC236}">
                <a16:creationId xmlns:a16="http://schemas.microsoft.com/office/drawing/2014/main" id="{2F587220-B2CA-74CE-B91C-E1834833ADEA}"/>
              </a:ext>
            </a:extLst>
          </p:cNvPr>
          <p:cNvSpPr txBox="1"/>
          <p:nvPr/>
        </p:nvSpPr>
        <p:spPr>
          <a:xfrm>
            <a:off x="7087924" y="5946130"/>
            <a:ext cx="1188810" cy="461665"/>
          </a:xfrm>
          <a:prstGeom prst="rect">
            <a:avLst/>
          </a:prstGeom>
          <a:noFill/>
        </p:spPr>
        <p:txBody>
          <a:bodyPr wrap="square" rtlCol="0">
            <a:spAutoFit/>
          </a:bodyPr>
          <a:lstStyle/>
          <a:p>
            <a:r>
              <a:rPr lang="hr-HR" sz="2400" b="1" dirty="0">
                <a:solidFill>
                  <a:srgbClr val="FF33CC"/>
                </a:solidFill>
              </a:rPr>
              <a:t>KAKO?</a:t>
            </a:r>
          </a:p>
        </p:txBody>
      </p:sp>
      <p:sp>
        <p:nvSpPr>
          <p:cNvPr id="15" name="TekstniOkvir 14">
            <a:extLst>
              <a:ext uri="{FF2B5EF4-FFF2-40B4-BE49-F238E27FC236}">
                <a16:creationId xmlns:a16="http://schemas.microsoft.com/office/drawing/2014/main" id="{D05B7F0E-ABCC-C1A4-1932-B11659F0FE25}"/>
              </a:ext>
            </a:extLst>
          </p:cNvPr>
          <p:cNvSpPr txBox="1"/>
          <p:nvPr/>
        </p:nvSpPr>
        <p:spPr>
          <a:xfrm>
            <a:off x="8559009" y="5956432"/>
            <a:ext cx="1533034" cy="461665"/>
          </a:xfrm>
          <a:prstGeom prst="rect">
            <a:avLst/>
          </a:prstGeom>
          <a:noFill/>
        </p:spPr>
        <p:txBody>
          <a:bodyPr wrap="square" rtlCol="0">
            <a:spAutoFit/>
          </a:bodyPr>
          <a:lstStyle/>
          <a:p>
            <a:r>
              <a:rPr lang="hr-HR" sz="2400" b="1" dirty="0">
                <a:solidFill>
                  <a:srgbClr val="0099FF"/>
                </a:solidFill>
              </a:rPr>
              <a:t>ZAŠTO?</a:t>
            </a:r>
          </a:p>
        </p:txBody>
      </p:sp>
      <p:sp>
        <p:nvSpPr>
          <p:cNvPr id="16" name="Pravokutnik: zaobljeni kutovi 15">
            <a:extLst>
              <a:ext uri="{FF2B5EF4-FFF2-40B4-BE49-F238E27FC236}">
                <a16:creationId xmlns:a16="http://schemas.microsoft.com/office/drawing/2014/main" id="{55A64915-FA0C-1C27-17A8-B4297C4CEE40}"/>
              </a:ext>
            </a:extLst>
          </p:cNvPr>
          <p:cNvSpPr/>
          <p:nvPr/>
        </p:nvSpPr>
        <p:spPr>
          <a:xfrm>
            <a:off x="3453979" y="2411511"/>
            <a:ext cx="1315984" cy="329938"/>
          </a:xfrm>
          <a:prstGeom prst="roundRect">
            <a:avLst/>
          </a:prstGeom>
          <a:no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hr-HR">
              <a:solidFill>
                <a:schemeClr val="accent2"/>
              </a:solidFill>
            </a:endParaRPr>
          </a:p>
        </p:txBody>
      </p:sp>
      <p:sp>
        <p:nvSpPr>
          <p:cNvPr id="17" name="Pravokutnik: zaobljeni kutovi 16">
            <a:extLst>
              <a:ext uri="{FF2B5EF4-FFF2-40B4-BE49-F238E27FC236}">
                <a16:creationId xmlns:a16="http://schemas.microsoft.com/office/drawing/2014/main" id="{61E2D828-F475-8941-E3E1-9C0169947555}"/>
              </a:ext>
            </a:extLst>
          </p:cNvPr>
          <p:cNvSpPr/>
          <p:nvPr/>
        </p:nvSpPr>
        <p:spPr>
          <a:xfrm>
            <a:off x="7164371" y="3281249"/>
            <a:ext cx="4221591" cy="329938"/>
          </a:xfrm>
          <a:prstGeom prst="roundRect">
            <a:avLst/>
          </a:prstGeom>
          <a:noFill/>
          <a:ln>
            <a:solidFill>
              <a:srgbClr val="0099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hr-HR">
              <a:solidFill>
                <a:schemeClr val="accent2"/>
              </a:solidFill>
            </a:endParaRPr>
          </a:p>
        </p:txBody>
      </p:sp>
      <p:sp>
        <p:nvSpPr>
          <p:cNvPr id="18" name="Pravokutnik: zaobljeni kutovi 17">
            <a:extLst>
              <a:ext uri="{FF2B5EF4-FFF2-40B4-BE49-F238E27FC236}">
                <a16:creationId xmlns:a16="http://schemas.microsoft.com/office/drawing/2014/main" id="{A01C252D-6DED-95D9-8D73-22F2D4826032}"/>
              </a:ext>
            </a:extLst>
          </p:cNvPr>
          <p:cNvSpPr/>
          <p:nvPr/>
        </p:nvSpPr>
        <p:spPr>
          <a:xfrm>
            <a:off x="6004875" y="3643715"/>
            <a:ext cx="5413251" cy="329938"/>
          </a:xfrm>
          <a:prstGeom prst="roundRect">
            <a:avLst/>
          </a:prstGeom>
          <a:noFill/>
          <a:ln>
            <a:solidFill>
              <a:srgbClr val="FF33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hr-HR">
              <a:solidFill>
                <a:schemeClr val="accent2"/>
              </a:solidFill>
            </a:endParaRPr>
          </a:p>
        </p:txBody>
      </p:sp>
      <p:sp>
        <p:nvSpPr>
          <p:cNvPr id="19" name="Pravokutnik: zaobljeni kutovi 18">
            <a:extLst>
              <a:ext uri="{FF2B5EF4-FFF2-40B4-BE49-F238E27FC236}">
                <a16:creationId xmlns:a16="http://schemas.microsoft.com/office/drawing/2014/main" id="{D4699DE6-B489-E787-E683-B78D0361235B}"/>
              </a:ext>
            </a:extLst>
          </p:cNvPr>
          <p:cNvSpPr/>
          <p:nvPr/>
        </p:nvSpPr>
        <p:spPr>
          <a:xfrm>
            <a:off x="2485345" y="3622899"/>
            <a:ext cx="3519530" cy="329938"/>
          </a:xfrm>
          <a:prstGeom prst="roundRect">
            <a:avLst/>
          </a:prstGeom>
          <a:noFill/>
          <a:ln>
            <a:solidFill>
              <a:srgbClr val="0099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hr-HR">
              <a:solidFill>
                <a:schemeClr val="accent2"/>
              </a:solidFill>
            </a:endParaRPr>
          </a:p>
        </p:txBody>
      </p:sp>
      <p:sp>
        <p:nvSpPr>
          <p:cNvPr id="21" name="Pravokutnik: zaobljeni kutovi 20">
            <a:extLst>
              <a:ext uri="{FF2B5EF4-FFF2-40B4-BE49-F238E27FC236}">
                <a16:creationId xmlns:a16="http://schemas.microsoft.com/office/drawing/2014/main" id="{7E511568-6B23-3D28-0E7C-943AD704AF06}"/>
              </a:ext>
            </a:extLst>
          </p:cNvPr>
          <p:cNvSpPr/>
          <p:nvPr/>
        </p:nvSpPr>
        <p:spPr>
          <a:xfrm>
            <a:off x="2447636" y="3966926"/>
            <a:ext cx="5413251" cy="329938"/>
          </a:xfrm>
          <a:prstGeom prst="roundRect">
            <a:avLst/>
          </a:prstGeom>
          <a:noFill/>
          <a:ln>
            <a:solidFill>
              <a:srgbClr val="FF33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hr-HR">
              <a:solidFill>
                <a:schemeClr val="accent2"/>
              </a:solidFill>
            </a:endParaRPr>
          </a:p>
        </p:txBody>
      </p:sp>
      <p:sp>
        <p:nvSpPr>
          <p:cNvPr id="22" name="Pravokutnik: zaobljeni kutovi 21">
            <a:extLst>
              <a:ext uri="{FF2B5EF4-FFF2-40B4-BE49-F238E27FC236}">
                <a16:creationId xmlns:a16="http://schemas.microsoft.com/office/drawing/2014/main" id="{16B1548A-5AA4-0227-6A6E-BC79F1C1D2A4}"/>
              </a:ext>
            </a:extLst>
          </p:cNvPr>
          <p:cNvSpPr/>
          <p:nvPr/>
        </p:nvSpPr>
        <p:spPr>
          <a:xfrm>
            <a:off x="2485345" y="2372129"/>
            <a:ext cx="936471" cy="329938"/>
          </a:xfrm>
          <a:prstGeom prst="roundRec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hr-HR"/>
          </a:p>
        </p:txBody>
      </p:sp>
    </p:spTree>
    <p:extLst>
      <p:ext uri="{BB962C8B-B14F-4D97-AF65-F5344CB8AC3E}">
        <p14:creationId xmlns:p14="http://schemas.microsoft.com/office/powerpoint/2010/main" val="1714989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additive="base">
                                        <p:cTn id="23" dur="500" fill="hold"/>
                                        <p:tgtEl>
                                          <p:spTgt spid="5"/>
                                        </p:tgtEl>
                                        <p:attrNameLst>
                                          <p:attrName>ppt_x</p:attrName>
                                        </p:attrNameLst>
                                      </p:cBhvr>
                                      <p:tavLst>
                                        <p:tav tm="0">
                                          <p:val>
                                            <p:strVal val="#ppt_x"/>
                                          </p:val>
                                        </p:tav>
                                        <p:tav tm="100000">
                                          <p:val>
                                            <p:strVal val="#ppt_x"/>
                                          </p:val>
                                        </p:tav>
                                      </p:tavLst>
                                    </p:anim>
                                    <p:anim calcmode="lin" valueType="num">
                                      <p:cBhvr additive="base">
                                        <p:cTn id="24" dur="500" fill="hold"/>
                                        <p:tgtEl>
                                          <p:spTgt spid="5"/>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2"/>
                                        </p:tgtEl>
                                        <p:attrNameLst>
                                          <p:attrName>style.visibility</p:attrName>
                                        </p:attrNameLst>
                                      </p:cBhvr>
                                      <p:to>
                                        <p:strVal val="visible"/>
                                      </p:to>
                                    </p:set>
                                    <p:anim calcmode="lin" valueType="num">
                                      <p:cBhvr additive="base">
                                        <p:cTn id="27" dur="500" fill="hold"/>
                                        <p:tgtEl>
                                          <p:spTgt spid="22"/>
                                        </p:tgtEl>
                                        <p:attrNameLst>
                                          <p:attrName>ppt_x</p:attrName>
                                        </p:attrNameLst>
                                      </p:cBhvr>
                                      <p:tavLst>
                                        <p:tav tm="0">
                                          <p:val>
                                            <p:strVal val="#ppt_x"/>
                                          </p:val>
                                        </p:tav>
                                        <p:tav tm="100000">
                                          <p:val>
                                            <p:strVal val="#ppt_x"/>
                                          </p:val>
                                        </p:tav>
                                      </p:tavLst>
                                    </p:anim>
                                    <p:anim calcmode="lin" valueType="num">
                                      <p:cBhvr additive="base">
                                        <p:cTn id="2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additive="base">
                                        <p:cTn id="47" dur="500" fill="hold"/>
                                        <p:tgtEl>
                                          <p:spTgt spid="12"/>
                                        </p:tgtEl>
                                        <p:attrNameLst>
                                          <p:attrName>ppt_x</p:attrName>
                                        </p:attrNameLst>
                                      </p:cBhvr>
                                      <p:tavLst>
                                        <p:tav tm="0">
                                          <p:val>
                                            <p:strVal val="#ppt_x"/>
                                          </p:val>
                                        </p:tav>
                                        <p:tav tm="100000">
                                          <p:val>
                                            <p:strVal val="#ppt_x"/>
                                          </p:val>
                                        </p:tav>
                                      </p:tavLst>
                                    </p:anim>
                                    <p:anim calcmode="lin" valueType="num">
                                      <p:cBhvr additive="base">
                                        <p:cTn id="4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3"/>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16"/>
                                        </p:tgtEl>
                                        <p:attrNameLst>
                                          <p:attrName>style.visibility</p:attrName>
                                        </p:attrNameLst>
                                      </p:cBhvr>
                                      <p:to>
                                        <p:strVal val="visible"/>
                                      </p:to>
                                    </p:set>
                                    <p:anim calcmode="lin" valueType="num">
                                      <p:cBhvr additive="base">
                                        <p:cTn id="57" dur="500" fill="hold"/>
                                        <p:tgtEl>
                                          <p:spTgt spid="16"/>
                                        </p:tgtEl>
                                        <p:attrNameLst>
                                          <p:attrName>ppt_x</p:attrName>
                                        </p:attrNameLst>
                                      </p:cBhvr>
                                      <p:tavLst>
                                        <p:tav tm="0">
                                          <p:val>
                                            <p:strVal val="#ppt_x"/>
                                          </p:val>
                                        </p:tav>
                                        <p:tav tm="100000">
                                          <p:val>
                                            <p:strVal val="#ppt_x"/>
                                          </p:val>
                                        </p:tav>
                                      </p:tavLst>
                                    </p:anim>
                                    <p:anim calcmode="lin" valueType="num">
                                      <p:cBhvr additive="base">
                                        <p:cTn id="5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4"/>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8"/>
                                        </p:tgtEl>
                                        <p:attrNameLst>
                                          <p:attrName>style.visibility</p:attrName>
                                        </p:attrNameLst>
                                      </p:cBhvr>
                                      <p:to>
                                        <p:strVal val="visible"/>
                                      </p:to>
                                    </p:set>
                                    <p:anim calcmode="lin" valueType="num">
                                      <p:cBhvr additive="base">
                                        <p:cTn id="67" dur="500" fill="hold"/>
                                        <p:tgtEl>
                                          <p:spTgt spid="18"/>
                                        </p:tgtEl>
                                        <p:attrNameLst>
                                          <p:attrName>ppt_x</p:attrName>
                                        </p:attrNameLst>
                                      </p:cBhvr>
                                      <p:tavLst>
                                        <p:tav tm="0">
                                          <p:val>
                                            <p:strVal val="#ppt_x"/>
                                          </p:val>
                                        </p:tav>
                                        <p:tav tm="100000">
                                          <p:val>
                                            <p:strVal val="#ppt_x"/>
                                          </p:val>
                                        </p:tav>
                                      </p:tavLst>
                                    </p:anim>
                                    <p:anim calcmode="lin" valueType="num">
                                      <p:cBhvr additive="base">
                                        <p:cTn id="68" dur="500" fill="hold"/>
                                        <p:tgtEl>
                                          <p:spTgt spid="18"/>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21"/>
                                        </p:tgtEl>
                                        <p:attrNameLst>
                                          <p:attrName>style.visibility</p:attrName>
                                        </p:attrNameLst>
                                      </p:cBhvr>
                                      <p:to>
                                        <p:strVal val="visible"/>
                                      </p:to>
                                    </p:set>
                                    <p:anim calcmode="lin" valueType="num">
                                      <p:cBhvr additive="base">
                                        <p:cTn id="71" dur="500" fill="hold"/>
                                        <p:tgtEl>
                                          <p:spTgt spid="21"/>
                                        </p:tgtEl>
                                        <p:attrNameLst>
                                          <p:attrName>ppt_x</p:attrName>
                                        </p:attrNameLst>
                                      </p:cBhvr>
                                      <p:tavLst>
                                        <p:tav tm="0">
                                          <p:val>
                                            <p:strVal val="#ppt_x"/>
                                          </p:val>
                                        </p:tav>
                                        <p:tav tm="100000">
                                          <p:val>
                                            <p:strVal val="#ppt_x"/>
                                          </p:val>
                                        </p:tav>
                                      </p:tavLst>
                                    </p:anim>
                                    <p:anim calcmode="lin" valueType="num">
                                      <p:cBhvr additive="base">
                                        <p:cTn id="72"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15"/>
                                        </p:tgtEl>
                                        <p:attrNameLst>
                                          <p:attrName>style.visibility</p:attrName>
                                        </p:attrNameLst>
                                      </p:cBhvr>
                                      <p:to>
                                        <p:strVal val="visible"/>
                                      </p:to>
                                    </p:set>
                                  </p:childTnLst>
                                </p:cTn>
                              </p:par>
                              <p:par>
                                <p:cTn id="77" presetID="2" presetClass="entr" presetSubtype="4" fill="hold" grpId="0" nodeType="withEffect">
                                  <p:stCondLst>
                                    <p:cond delay="0"/>
                                  </p:stCondLst>
                                  <p:childTnLst>
                                    <p:set>
                                      <p:cBhvr>
                                        <p:cTn id="78" dur="1" fill="hold">
                                          <p:stCondLst>
                                            <p:cond delay="0"/>
                                          </p:stCondLst>
                                        </p:cTn>
                                        <p:tgtEl>
                                          <p:spTgt spid="17"/>
                                        </p:tgtEl>
                                        <p:attrNameLst>
                                          <p:attrName>style.visibility</p:attrName>
                                        </p:attrNameLst>
                                      </p:cBhvr>
                                      <p:to>
                                        <p:strVal val="visible"/>
                                      </p:to>
                                    </p:set>
                                    <p:anim calcmode="lin" valueType="num">
                                      <p:cBhvr additive="base">
                                        <p:cTn id="79" dur="500" fill="hold"/>
                                        <p:tgtEl>
                                          <p:spTgt spid="17"/>
                                        </p:tgtEl>
                                        <p:attrNameLst>
                                          <p:attrName>ppt_x</p:attrName>
                                        </p:attrNameLst>
                                      </p:cBhvr>
                                      <p:tavLst>
                                        <p:tav tm="0">
                                          <p:val>
                                            <p:strVal val="#ppt_x"/>
                                          </p:val>
                                        </p:tav>
                                        <p:tav tm="100000">
                                          <p:val>
                                            <p:strVal val="#ppt_x"/>
                                          </p:val>
                                        </p:tav>
                                      </p:tavLst>
                                    </p:anim>
                                    <p:anim calcmode="lin" valueType="num">
                                      <p:cBhvr additive="base">
                                        <p:cTn id="80" dur="500" fill="hold"/>
                                        <p:tgtEl>
                                          <p:spTgt spid="17"/>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19"/>
                                        </p:tgtEl>
                                        <p:attrNameLst>
                                          <p:attrName>style.visibility</p:attrName>
                                        </p:attrNameLst>
                                      </p:cBhvr>
                                      <p:to>
                                        <p:strVal val="visible"/>
                                      </p:to>
                                    </p:set>
                                    <p:anim calcmode="lin" valueType="num">
                                      <p:cBhvr additive="base">
                                        <p:cTn id="83" dur="500" fill="hold"/>
                                        <p:tgtEl>
                                          <p:spTgt spid="19"/>
                                        </p:tgtEl>
                                        <p:attrNameLst>
                                          <p:attrName>ppt_x</p:attrName>
                                        </p:attrNameLst>
                                      </p:cBhvr>
                                      <p:tavLst>
                                        <p:tav tm="0">
                                          <p:val>
                                            <p:strVal val="#ppt_x"/>
                                          </p:val>
                                        </p:tav>
                                        <p:tav tm="100000">
                                          <p:val>
                                            <p:strVal val="#ppt_x"/>
                                          </p:val>
                                        </p:tav>
                                      </p:tavLst>
                                    </p:anim>
                                    <p:anim calcmode="lin" valueType="num">
                                      <p:cBhvr additive="base">
                                        <p:cTn id="8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P spid="6" grpId="0"/>
      <p:bldP spid="7" grpId="0"/>
      <p:bldP spid="8" grpId="0"/>
      <p:bldP spid="9" grpId="0"/>
      <p:bldP spid="10" grpId="0" animBg="1"/>
      <p:bldP spid="11" grpId="0"/>
      <p:bldP spid="12" grpId="0" animBg="1"/>
      <p:bldP spid="13" grpId="0"/>
      <p:bldP spid="14" grpId="0"/>
      <p:bldP spid="15" grpId="0"/>
      <p:bldP spid="16" grpId="0" animBg="1"/>
      <p:bldP spid="17" grpId="0" animBg="1"/>
      <p:bldP spid="18" grpId="0" animBg="1"/>
      <p:bldP spid="19" grpId="0" animBg="1"/>
      <p:bldP spid="21" grpId="0" animBg="1"/>
      <p:bldP spid="2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lika 4" descr="Slika na kojoj se prikazuje šarenilo, kocka&#10;&#10;Opis je automatski generiran">
            <a:extLst>
              <a:ext uri="{FF2B5EF4-FFF2-40B4-BE49-F238E27FC236}">
                <a16:creationId xmlns:a16="http://schemas.microsoft.com/office/drawing/2014/main" id="{0D024308-491E-D209-42C1-C2425E4EA1C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1423452">
            <a:off x="9910618" y="1849277"/>
            <a:ext cx="1790700" cy="1631627"/>
          </a:xfrm>
          <a:prstGeom prst="rect">
            <a:avLst/>
          </a:prstGeom>
        </p:spPr>
      </p:pic>
      <p:sp>
        <p:nvSpPr>
          <p:cNvPr id="10" name="TekstniOkvir 9">
            <a:extLst>
              <a:ext uri="{FF2B5EF4-FFF2-40B4-BE49-F238E27FC236}">
                <a16:creationId xmlns:a16="http://schemas.microsoft.com/office/drawing/2014/main" id="{621191B5-83AE-BC48-F63B-EA38FB349BD6}"/>
              </a:ext>
            </a:extLst>
          </p:cNvPr>
          <p:cNvSpPr txBox="1"/>
          <p:nvPr/>
        </p:nvSpPr>
        <p:spPr>
          <a:xfrm>
            <a:off x="1178351" y="1026008"/>
            <a:ext cx="3061140" cy="523220"/>
          </a:xfrm>
          <a:prstGeom prst="rect">
            <a:avLst/>
          </a:prstGeom>
          <a:noFill/>
        </p:spPr>
        <p:txBody>
          <a:bodyPr wrap="square">
            <a:spAutoFit/>
          </a:bodyPr>
          <a:lstStyle/>
          <a:p>
            <a:r>
              <a:rPr lang="hr-HR" sz="2800" b="1" dirty="0">
                <a:solidFill>
                  <a:schemeClr val="accent1"/>
                </a:solidFill>
                <a:effectLst/>
                <a:latin typeface="+mj-lt"/>
                <a:ea typeface="Aptos" panose="020B0004020202020204" pitchFamily="34" charset="0"/>
              </a:rPr>
              <a:t>Što je vijest?</a:t>
            </a:r>
            <a:endParaRPr lang="hr-HR" sz="2800" b="1" dirty="0">
              <a:solidFill>
                <a:schemeClr val="accent1"/>
              </a:solidFill>
              <a:latin typeface="+mj-lt"/>
            </a:endParaRPr>
          </a:p>
        </p:txBody>
      </p:sp>
      <p:sp>
        <p:nvSpPr>
          <p:cNvPr id="3" name="Rezervirano mjesto sadržaja 2">
            <a:extLst>
              <a:ext uri="{FF2B5EF4-FFF2-40B4-BE49-F238E27FC236}">
                <a16:creationId xmlns:a16="http://schemas.microsoft.com/office/drawing/2014/main" id="{5C7F1200-BA59-A2D7-D9F7-9F311E1D7B14}"/>
              </a:ext>
            </a:extLst>
          </p:cNvPr>
          <p:cNvSpPr>
            <a:spLocks noGrp="1"/>
          </p:cNvSpPr>
          <p:nvPr>
            <p:ph idx="1"/>
          </p:nvPr>
        </p:nvSpPr>
        <p:spPr>
          <a:xfrm>
            <a:off x="4387174" y="1026008"/>
            <a:ext cx="6966626" cy="839737"/>
          </a:xfrm>
        </p:spPr>
        <p:txBody>
          <a:bodyPr>
            <a:normAutofit/>
          </a:bodyPr>
          <a:lstStyle/>
          <a:p>
            <a:pPr marL="0" indent="0">
              <a:buNone/>
            </a:pPr>
            <a:r>
              <a:rPr lang="hr-HR" dirty="0">
                <a:ea typeface="Calibri" panose="020F0502020204030204" pitchFamily="34" charset="0"/>
                <a:cs typeface="Times New Roman" panose="02020603050405020304" pitchFamily="18" charset="0"/>
                <a:sym typeface="Wingdings" panose="05000000000000000000" pitchFamily="2" charset="2"/>
              </a:rPr>
              <a:t></a:t>
            </a:r>
            <a:r>
              <a:rPr lang="hr-HR" dirty="0">
                <a:effectLst/>
                <a:ea typeface="Calibri" panose="020F0502020204030204" pitchFamily="34" charset="0"/>
                <a:cs typeface="Times New Roman" panose="02020603050405020304" pitchFamily="18" charset="0"/>
              </a:rPr>
              <a:t>kratak tekst o značajnome događaju</a:t>
            </a:r>
            <a:endParaRPr lang="hr-HR" dirty="0">
              <a:effectLst/>
              <a:ea typeface="Times New Roman" panose="02020603050405020304" pitchFamily="18" charset="0"/>
              <a:cs typeface="Times New Roman" panose="02020603050405020304" pitchFamily="18" charset="0"/>
            </a:endParaRPr>
          </a:p>
          <a:p>
            <a:endParaRPr lang="hr-HR" dirty="0"/>
          </a:p>
        </p:txBody>
      </p:sp>
      <p:sp>
        <p:nvSpPr>
          <p:cNvPr id="6" name="TekstniOkvir 5">
            <a:extLst>
              <a:ext uri="{FF2B5EF4-FFF2-40B4-BE49-F238E27FC236}">
                <a16:creationId xmlns:a16="http://schemas.microsoft.com/office/drawing/2014/main" id="{ED271B77-64D3-C7A0-8599-BAF060D768FB}"/>
              </a:ext>
            </a:extLst>
          </p:cNvPr>
          <p:cNvSpPr txBox="1"/>
          <p:nvPr/>
        </p:nvSpPr>
        <p:spPr>
          <a:xfrm>
            <a:off x="1178351" y="2180357"/>
            <a:ext cx="2955904" cy="954107"/>
          </a:xfrm>
          <a:prstGeom prst="rect">
            <a:avLst/>
          </a:prstGeom>
          <a:noFill/>
        </p:spPr>
        <p:txBody>
          <a:bodyPr wrap="square">
            <a:spAutoFit/>
          </a:bodyPr>
          <a:lstStyle/>
          <a:p>
            <a:r>
              <a:rPr lang="hr-HR" sz="2800" b="1" dirty="0">
                <a:solidFill>
                  <a:schemeClr val="accent1"/>
                </a:solidFill>
                <a:latin typeface="+mj-lt"/>
                <a:ea typeface="Aptos" panose="020B0004020202020204" pitchFamily="34" charset="0"/>
              </a:rPr>
              <a:t>Kako se nižu podatci u vijesti</a:t>
            </a:r>
            <a:r>
              <a:rPr lang="hr-HR" sz="2800" b="1" dirty="0">
                <a:solidFill>
                  <a:schemeClr val="accent1"/>
                </a:solidFill>
                <a:effectLst/>
                <a:latin typeface="+mj-lt"/>
                <a:ea typeface="Aptos" panose="020B0004020202020204" pitchFamily="34" charset="0"/>
              </a:rPr>
              <a:t>?</a:t>
            </a:r>
            <a:endParaRPr lang="hr-HR" sz="2800" b="1" dirty="0">
              <a:solidFill>
                <a:schemeClr val="accent1"/>
              </a:solidFill>
              <a:latin typeface="+mj-lt"/>
            </a:endParaRPr>
          </a:p>
        </p:txBody>
      </p:sp>
      <p:sp>
        <p:nvSpPr>
          <p:cNvPr id="8" name="Rezervirano mjesto sadržaja 2">
            <a:extLst>
              <a:ext uri="{FF2B5EF4-FFF2-40B4-BE49-F238E27FC236}">
                <a16:creationId xmlns:a16="http://schemas.microsoft.com/office/drawing/2014/main" id="{1689641F-ED5F-DDA0-FD01-AA3113B7AB53}"/>
              </a:ext>
            </a:extLst>
          </p:cNvPr>
          <p:cNvSpPr txBox="1">
            <a:spLocks/>
          </p:cNvSpPr>
          <p:nvPr/>
        </p:nvSpPr>
        <p:spPr>
          <a:xfrm>
            <a:off x="4387174" y="2180357"/>
            <a:ext cx="6966626" cy="83973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hr-HR" dirty="0">
                <a:ea typeface="Calibri" panose="020F0502020204030204" pitchFamily="34" charset="0"/>
                <a:cs typeface="Times New Roman" panose="02020603050405020304" pitchFamily="18" charset="0"/>
                <a:sym typeface="Wingdings" panose="05000000000000000000" pitchFamily="2" charset="2"/>
              </a:rPr>
              <a:t></a:t>
            </a:r>
            <a:r>
              <a:rPr lang="hr-HR" dirty="0">
                <a:ea typeface="Calibri" panose="020F0502020204030204" pitchFamily="34" charset="0"/>
                <a:cs typeface="Times New Roman" panose="02020603050405020304" pitchFamily="18" charset="0"/>
              </a:rPr>
              <a:t>od važnijih prema manje važnima</a:t>
            </a:r>
            <a:endParaRPr lang="hr-HR" dirty="0">
              <a:ea typeface="Times New Roman" panose="02020603050405020304" pitchFamily="18" charset="0"/>
              <a:cs typeface="Times New Roman" panose="02020603050405020304" pitchFamily="18" charset="0"/>
            </a:endParaRPr>
          </a:p>
          <a:p>
            <a:endParaRPr lang="hr-HR" dirty="0"/>
          </a:p>
        </p:txBody>
      </p:sp>
      <p:sp>
        <p:nvSpPr>
          <p:cNvPr id="9" name="TekstniOkvir 8">
            <a:extLst>
              <a:ext uri="{FF2B5EF4-FFF2-40B4-BE49-F238E27FC236}">
                <a16:creationId xmlns:a16="http://schemas.microsoft.com/office/drawing/2014/main" id="{A708DDB8-1C0A-0742-71AE-35989990AA7C}"/>
              </a:ext>
            </a:extLst>
          </p:cNvPr>
          <p:cNvSpPr txBox="1"/>
          <p:nvPr/>
        </p:nvSpPr>
        <p:spPr>
          <a:xfrm>
            <a:off x="1058377" y="3765593"/>
            <a:ext cx="2955904" cy="954107"/>
          </a:xfrm>
          <a:prstGeom prst="rect">
            <a:avLst/>
          </a:prstGeom>
          <a:noFill/>
        </p:spPr>
        <p:txBody>
          <a:bodyPr wrap="square">
            <a:spAutoFit/>
          </a:bodyPr>
          <a:lstStyle/>
          <a:p>
            <a:r>
              <a:rPr lang="hr-HR" sz="2800" b="1" dirty="0">
                <a:solidFill>
                  <a:schemeClr val="accent1"/>
                </a:solidFill>
                <a:effectLst/>
                <a:latin typeface="+mj-lt"/>
                <a:ea typeface="Aptos" panose="020B0004020202020204" pitchFamily="34" charset="0"/>
              </a:rPr>
              <a:t>Na koja pitanja odgovara vijest?</a:t>
            </a:r>
            <a:endParaRPr lang="hr-HR" sz="2800" b="1" dirty="0">
              <a:solidFill>
                <a:schemeClr val="accent1"/>
              </a:solidFill>
              <a:latin typeface="+mj-lt"/>
            </a:endParaRPr>
          </a:p>
        </p:txBody>
      </p:sp>
      <p:graphicFrame>
        <p:nvGraphicFramePr>
          <p:cNvPr id="13" name="Rezervirano mjesto sadržaja 2">
            <a:extLst>
              <a:ext uri="{FF2B5EF4-FFF2-40B4-BE49-F238E27FC236}">
                <a16:creationId xmlns:a16="http://schemas.microsoft.com/office/drawing/2014/main" id="{1D17D013-973B-AC39-A453-4F9136C7278D}"/>
              </a:ext>
            </a:extLst>
          </p:cNvPr>
          <p:cNvGraphicFramePr/>
          <p:nvPr>
            <p:extLst>
              <p:ext uri="{D42A27DB-BD31-4B8C-83A1-F6EECF244321}">
                <p14:modId xmlns:p14="http://schemas.microsoft.com/office/powerpoint/2010/main" val="3220786746"/>
              </p:ext>
            </p:extLst>
          </p:nvPr>
        </p:nvGraphicFramePr>
        <p:xfrm>
          <a:off x="4387174" y="3819440"/>
          <a:ext cx="6966626" cy="28291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kstniOkvir 1">
            <a:extLst>
              <a:ext uri="{FF2B5EF4-FFF2-40B4-BE49-F238E27FC236}">
                <a16:creationId xmlns:a16="http://schemas.microsoft.com/office/drawing/2014/main" id="{7CCFA436-A8D0-EFCF-C3C7-F9AC71DEA0CD}"/>
              </a:ext>
            </a:extLst>
          </p:cNvPr>
          <p:cNvSpPr txBox="1"/>
          <p:nvPr/>
        </p:nvSpPr>
        <p:spPr>
          <a:xfrm>
            <a:off x="1058377" y="434109"/>
            <a:ext cx="3883078" cy="369332"/>
          </a:xfrm>
          <a:prstGeom prst="rect">
            <a:avLst/>
          </a:prstGeom>
          <a:noFill/>
        </p:spPr>
        <p:txBody>
          <a:bodyPr wrap="square" rtlCol="0">
            <a:spAutoFit/>
          </a:bodyPr>
          <a:lstStyle/>
          <a:p>
            <a:r>
              <a:rPr lang="hr-HR" dirty="0"/>
              <a:t>ZAKLJUČIMO!</a:t>
            </a:r>
          </a:p>
        </p:txBody>
      </p:sp>
    </p:spTree>
    <p:extLst>
      <p:ext uri="{BB962C8B-B14F-4D97-AF65-F5344CB8AC3E}">
        <p14:creationId xmlns:p14="http://schemas.microsoft.com/office/powerpoint/2010/main" val="389619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3" grpId="0" build="p"/>
      <p:bldP spid="6" grpId="0"/>
      <p:bldP spid="8" grpId="0"/>
      <p:bldP spid="9" grpId="0"/>
      <p:bldGraphic spid="13"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 name="Rectangle 25">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27">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ectangle 29">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6" name="Isosceles Triangle 35">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Isosceles Triangle 37">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Rezervirano mjesto sadržaja 6">
            <a:extLst>
              <a:ext uri="{FF2B5EF4-FFF2-40B4-BE49-F238E27FC236}">
                <a16:creationId xmlns:a16="http://schemas.microsoft.com/office/drawing/2014/main" id="{DC24C047-A394-FE04-C876-2761328E54C6}"/>
              </a:ext>
            </a:extLst>
          </p:cNvPr>
          <p:cNvGraphicFramePr>
            <a:graphicFrameLocks noGrp="1"/>
          </p:cNvGraphicFramePr>
          <p:nvPr>
            <p:ph idx="1"/>
            <p:extLst>
              <p:ext uri="{D42A27DB-BD31-4B8C-83A1-F6EECF244321}">
                <p14:modId xmlns:p14="http://schemas.microsoft.com/office/powerpoint/2010/main" val="2094297132"/>
              </p:ext>
            </p:extLst>
          </p:nvPr>
        </p:nvGraphicFramePr>
        <p:xfrm>
          <a:off x="1296963" y="985811"/>
          <a:ext cx="10218447" cy="5409597"/>
        </p:xfrm>
        <a:graphic>
          <a:graphicData uri="http://schemas.openxmlformats.org/drawingml/2006/table">
            <a:tbl>
              <a:tblPr firstRow="1" firstCol="1" bandRow="1"/>
              <a:tblGrid>
                <a:gridCol w="5108374">
                  <a:extLst>
                    <a:ext uri="{9D8B030D-6E8A-4147-A177-3AD203B41FA5}">
                      <a16:colId xmlns:a16="http://schemas.microsoft.com/office/drawing/2014/main" val="545722575"/>
                    </a:ext>
                  </a:extLst>
                </a:gridCol>
                <a:gridCol w="5110073">
                  <a:extLst>
                    <a:ext uri="{9D8B030D-6E8A-4147-A177-3AD203B41FA5}">
                      <a16:colId xmlns:a16="http://schemas.microsoft.com/office/drawing/2014/main" val="489897696"/>
                    </a:ext>
                  </a:extLst>
                </a:gridCol>
              </a:tblGrid>
              <a:tr h="626081">
                <a:tc>
                  <a:txBody>
                    <a:bodyPr/>
                    <a:lstStyle/>
                    <a:p>
                      <a:pPr algn="l" fontAlgn="ctr">
                        <a:lnSpc>
                          <a:spcPct val="115000"/>
                        </a:lnSpc>
                      </a:pPr>
                      <a:r>
                        <a:rPr lang="hr-HR" sz="2400" b="0" i="0" u="none" strike="noStrike" kern="100" dirty="0">
                          <a:effectLst/>
                          <a:latin typeface="+mn-lt"/>
                          <a:ea typeface="Aptos" panose="020B0004020202020204" pitchFamily="34" charset="0"/>
                          <a:cs typeface="Times New Roman" panose="02020603050405020304" pitchFamily="18" charset="0"/>
                        </a:rPr>
                        <a:t>sažetost </a:t>
                      </a:r>
                      <a:r>
                        <a:rPr lang="hr-HR" sz="2000" b="0" i="0" u="none" strike="noStrike" kern="100" dirty="0">
                          <a:effectLst/>
                          <a:latin typeface="+mn-lt"/>
                          <a:ea typeface="Aptos" panose="020B0004020202020204" pitchFamily="34" charset="0"/>
                          <a:cs typeface="Times New Roman" panose="02020603050405020304" pitchFamily="18" charset="0"/>
                        </a:rPr>
                        <a:t>(kratkoća)</a:t>
                      </a:r>
                      <a:endParaRPr lang="hr-HR" sz="4000" b="0" i="0" u="none" strike="noStrike" dirty="0">
                        <a:effectLst/>
                        <a:latin typeface="+mn-lt"/>
                      </a:endParaRPr>
                    </a:p>
                  </a:txBody>
                  <a:tcPr marL="172449" marR="172449" marT="23951" marB="0" anchor="ctr">
                    <a:lnL>
                      <a:noFill/>
                    </a:lnL>
                    <a:lnR>
                      <a:noFill/>
                    </a:lnR>
                    <a:lnT>
                      <a:noFill/>
                    </a:lnT>
                    <a:lnB>
                      <a:noFill/>
                    </a:lnB>
                    <a:noFill/>
                  </a:tcPr>
                </a:tc>
                <a:tc>
                  <a:txBody>
                    <a:bodyPr/>
                    <a:lstStyle/>
                    <a:p>
                      <a:pPr algn="l" fontAlgn="ctr">
                        <a:lnSpc>
                          <a:spcPct val="115000"/>
                        </a:lnSpc>
                      </a:pPr>
                      <a:r>
                        <a:rPr lang="hr-HR" sz="2400" b="0" i="0" u="none" strike="noStrike" kern="100" dirty="0">
                          <a:effectLst/>
                          <a:latin typeface="+mn-lt"/>
                          <a:ea typeface="Aptos" panose="020B0004020202020204" pitchFamily="34" charset="0"/>
                          <a:cs typeface="Times New Roman" panose="02020603050405020304" pitchFamily="18" charset="0"/>
                        </a:rPr>
                        <a:t>opširnost</a:t>
                      </a:r>
                      <a:endParaRPr lang="hr-HR" sz="4000" b="0" i="0" u="none" strike="noStrike" dirty="0">
                        <a:effectLst/>
                        <a:latin typeface="+mn-lt"/>
                      </a:endParaRPr>
                    </a:p>
                  </a:txBody>
                  <a:tcPr marL="172449" marR="172449" marT="23951" marB="0" anchor="ctr">
                    <a:lnL>
                      <a:noFill/>
                    </a:lnL>
                    <a:lnR>
                      <a:noFill/>
                    </a:lnR>
                    <a:lnT>
                      <a:noFill/>
                    </a:lnT>
                    <a:lnB>
                      <a:noFill/>
                    </a:lnB>
                    <a:noFill/>
                  </a:tcPr>
                </a:tc>
                <a:extLst>
                  <a:ext uri="{0D108BD9-81ED-4DB2-BD59-A6C34878D82A}">
                    <a16:rowId xmlns:a16="http://schemas.microsoft.com/office/drawing/2014/main" val="1680418841"/>
                  </a:ext>
                </a:extLst>
              </a:tr>
              <a:tr h="1139596">
                <a:tc>
                  <a:txBody>
                    <a:bodyPr/>
                    <a:lstStyle/>
                    <a:p>
                      <a:pPr algn="l" fontAlgn="ctr">
                        <a:lnSpc>
                          <a:spcPct val="115000"/>
                        </a:lnSpc>
                      </a:pPr>
                      <a:r>
                        <a:rPr lang="hr-HR" sz="2400" b="0" i="0" u="none" strike="noStrike" kern="100" dirty="0">
                          <a:effectLst/>
                          <a:latin typeface="+mn-lt"/>
                          <a:ea typeface="Aptos" panose="020B0004020202020204" pitchFamily="34" charset="0"/>
                          <a:cs typeface="Times New Roman" panose="02020603050405020304" pitchFamily="18" charset="0"/>
                        </a:rPr>
                        <a:t>subjektivnost </a:t>
                      </a:r>
                      <a:r>
                        <a:rPr lang="hr-HR" sz="2000" b="0" i="0" u="none" strike="noStrike" kern="100" dirty="0">
                          <a:effectLst/>
                          <a:latin typeface="+mn-lt"/>
                          <a:ea typeface="Aptos" panose="020B0004020202020204" pitchFamily="34" charset="0"/>
                          <a:cs typeface="Times New Roman" panose="02020603050405020304" pitchFamily="18" charset="0"/>
                        </a:rPr>
                        <a:t>(s osobnim dojmom)</a:t>
                      </a:r>
                      <a:endParaRPr lang="hr-HR" sz="4000" b="0" i="0" u="none" strike="noStrike" dirty="0">
                        <a:effectLst/>
                        <a:latin typeface="+mn-lt"/>
                      </a:endParaRPr>
                    </a:p>
                  </a:txBody>
                  <a:tcPr marL="172449" marR="172449" marT="23951" marB="0" anchor="ctr">
                    <a:lnL>
                      <a:noFill/>
                    </a:lnL>
                    <a:lnR>
                      <a:noFill/>
                    </a:lnR>
                    <a:lnT>
                      <a:noFill/>
                    </a:lnT>
                    <a:lnB>
                      <a:noFill/>
                    </a:lnB>
                    <a:noFill/>
                  </a:tcPr>
                </a:tc>
                <a:tc>
                  <a:txBody>
                    <a:bodyPr/>
                    <a:lstStyle/>
                    <a:p>
                      <a:pPr algn="l" fontAlgn="ctr">
                        <a:lnSpc>
                          <a:spcPct val="115000"/>
                        </a:lnSpc>
                      </a:pPr>
                      <a:r>
                        <a:rPr lang="hr-HR" sz="2400" b="0" i="0" u="none" strike="noStrike" kern="100" dirty="0">
                          <a:effectLst/>
                          <a:latin typeface="+mn-lt"/>
                          <a:ea typeface="Aptos" panose="020B0004020202020204" pitchFamily="34" charset="0"/>
                          <a:cs typeface="Times New Roman" panose="02020603050405020304" pitchFamily="18" charset="0"/>
                        </a:rPr>
                        <a:t>objektivnost </a:t>
                      </a:r>
                      <a:r>
                        <a:rPr lang="hr-HR" sz="2000" b="0" i="0" u="none" strike="noStrike" kern="100" dirty="0">
                          <a:effectLst/>
                          <a:latin typeface="+mn-lt"/>
                          <a:ea typeface="Aptos" panose="020B0004020202020204" pitchFamily="34" charset="0"/>
                          <a:cs typeface="Times New Roman" panose="02020603050405020304" pitchFamily="18" charset="0"/>
                        </a:rPr>
                        <a:t>(bez osobnog dojma)</a:t>
                      </a:r>
                      <a:endParaRPr lang="hr-HR" sz="4000" b="0" i="0" u="none" strike="noStrike" dirty="0">
                        <a:effectLst/>
                        <a:latin typeface="+mn-lt"/>
                      </a:endParaRPr>
                    </a:p>
                  </a:txBody>
                  <a:tcPr marL="172449" marR="172449" marT="23951" marB="0" anchor="ctr">
                    <a:lnL>
                      <a:noFill/>
                    </a:lnL>
                    <a:lnR>
                      <a:noFill/>
                    </a:lnR>
                    <a:lnT>
                      <a:noFill/>
                    </a:lnT>
                    <a:lnB>
                      <a:noFill/>
                    </a:lnB>
                    <a:noFill/>
                  </a:tcPr>
                </a:tc>
                <a:extLst>
                  <a:ext uri="{0D108BD9-81ED-4DB2-BD59-A6C34878D82A}">
                    <a16:rowId xmlns:a16="http://schemas.microsoft.com/office/drawing/2014/main" val="1011878511"/>
                  </a:ext>
                </a:extLst>
              </a:tr>
              <a:tr h="626081">
                <a:tc>
                  <a:txBody>
                    <a:bodyPr/>
                    <a:lstStyle/>
                    <a:p>
                      <a:pPr algn="l" fontAlgn="ctr">
                        <a:lnSpc>
                          <a:spcPct val="115000"/>
                        </a:lnSpc>
                      </a:pPr>
                      <a:r>
                        <a:rPr lang="hr-HR" sz="2400" b="0" i="0" u="none" strike="noStrike" kern="100">
                          <a:effectLst/>
                          <a:latin typeface="+mn-lt"/>
                          <a:ea typeface="Aptos" panose="020B0004020202020204" pitchFamily="34" charset="0"/>
                          <a:cs typeface="Times New Roman" panose="02020603050405020304" pitchFamily="18" charset="0"/>
                        </a:rPr>
                        <a:t>približne informacije</a:t>
                      </a:r>
                      <a:endParaRPr lang="hr-HR" sz="4000" b="0" i="0" u="none" strike="noStrike">
                        <a:effectLst/>
                        <a:latin typeface="+mn-lt"/>
                      </a:endParaRPr>
                    </a:p>
                  </a:txBody>
                  <a:tcPr marL="172449" marR="172449" marT="23951" marB="0" anchor="ctr">
                    <a:lnL>
                      <a:noFill/>
                    </a:lnL>
                    <a:lnR>
                      <a:noFill/>
                    </a:lnR>
                    <a:lnT>
                      <a:noFill/>
                    </a:lnT>
                    <a:lnB>
                      <a:noFill/>
                    </a:lnB>
                    <a:noFill/>
                  </a:tcPr>
                </a:tc>
                <a:tc>
                  <a:txBody>
                    <a:bodyPr/>
                    <a:lstStyle/>
                    <a:p>
                      <a:pPr algn="l" fontAlgn="ctr">
                        <a:lnSpc>
                          <a:spcPct val="115000"/>
                        </a:lnSpc>
                      </a:pPr>
                      <a:r>
                        <a:rPr lang="hr-HR" sz="2400" b="0" i="0" u="none" strike="noStrike" kern="100">
                          <a:effectLst/>
                          <a:latin typeface="+mn-lt"/>
                          <a:ea typeface="Aptos" panose="020B0004020202020204" pitchFamily="34" charset="0"/>
                          <a:cs typeface="Times New Roman" panose="02020603050405020304" pitchFamily="18" charset="0"/>
                        </a:rPr>
                        <a:t>točnost</a:t>
                      </a:r>
                      <a:endParaRPr lang="hr-HR" sz="4000" b="0" i="0" u="none" strike="noStrike">
                        <a:effectLst/>
                        <a:latin typeface="+mn-lt"/>
                      </a:endParaRPr>
                    </a:p>
                  </a:txBody>
                  <a:tcPr marL="172449" marR="172449" marT="23951" marB="0" anchor="ctr">
                    <a:lnL>
                      <a:noFill/>
                    </a:lnL>
                    <a:lnR>
                      <a:noFill/>
                    </a:lnR>
                    <a:lnT>
                      <a:noFill/>
                    </a:lnT>
                    <a:lnB>
                      <a:noFill/>
                    </a:lnB>
                    <a:noFill/>
                  </a:tcPr>
                </a:tc>
                <a:extLst>
                  <a:ext uri="{0D108BD9-81ED-4DB2-BD59-A6C34878D82A}">
                    <a16:rowId xmlns:a16="http://schemas.microsoft.com/office/drawing/2014/main" val="4048678043"/>
                  </a:ext>
                </a:extLst>
              </a:tr>
              <a:tr h="626081">
                <a:tc>
                  <a:txBody>
                    <a:bodyPr/>
                    <a:lstStyle/>
                    <a:p>
                      <a:pPr algn="l" fontAlgn="ctr">
                        <a:lnSpc>
                          <a:spcPct val="115000"/>
                        </a:lnSpc>
                      </a:pPr>
                      <a:r>
                        <a:rPr lang="hr-HR" sz="2400" b="0" i="0" u="none" strike="noStrike" kern="100" dirty="0">
                          <a:effectLst/>
                          <a:latin typeface="+mn-lt"/>
                          <a:ea typeface="Aptos" panose="020B0004020202020204" pitchFamily="34" charset="0"/>
                          <a:cs typeface="Times New Roman" panose="02020603050405020304" pitchFamily="18" charset="0"/>
                        </a:rPr>
                        <a:t>potpunost</a:t>
                      </a:r>
                      <a:endParaRPr lang="hr-HR" sz="4000" b="0" i="0" u="none" strike="noStrike" dirty="0">
                        <a:effectLst/>
                        <a:latin typeface="+mn-lt"/>
                      </a:endParaRPr>
                    </a:p>
                  </a:txBody>
                  <a:tcPr marL="172449" marR="172449" marT="23951" marB="0" anchor="ctr">
                    <a:lnL>
                      <a:noFill/>
                    </a:lnL>
                    <a:lnR>
                      <a:noFill/>
                    </a:lnR>
                    <a:lnT>
                      <a:noFill/>
                    </a:lnT>
                    <a:lnB>
                      <a:noFill/>
                    </a:lnB>
                    <a:noFill/>
                  </a:tcPr>
                </a:tc>
                <a:tc>
                  <a:txBody>
                    <a:bodyPr/>
                    <a:lstStyle/>
                    <a:p>
                      <a:pPr algn="l" fontAlgn="ctr">
                        <a:lnSpc>
                          <a:spcPct val="115000"/>
                        </a:lnSpc>
                      </a:pPr>
                      <a:r>
                        <a:rPr lang="hr-HR" sz="2400" b="0" i="0" u="none" strike="noStrike" kern="100">
                          <a:effectLst/>
                          <a:latin typeface="+mn-lt"/>
                          <a:ea typeface="Aptos" panose="020B0004020202020204" pitchFamily="34" charset="0"/>
                          <a:cs typeface="Times New Roman" panose="02020603050405020304" pitchFamily="18" charset="0"/>
                        </a:rPr>
                        <a:t>djelomične informacije</a:t>
                      </a:r>
                      <a:endParaRPr lang="hr-HR" sz="4000" b="0" i="0" u="none" strike="noStrike">
                        <a:effectLst/>
                        <a:latin typeface="+mn-lt"/>
                      </a:endParaRPr>
                    </a:p>
                  </a:txBody>
                  <a:tcPr marL="172449" marR="172449" marT="23951" marB="0" anchor="ctr">
                    <a:lnL>
                      <a:noFill/>
                    </a:lnL>
                    <a:lnR>
                      <a:noFill/>
                    </a:lnR>
                    <a:lnT>
                      <a:noFill/>
                    </a:lnT>
                    <a:lnB>
                      <a:noFill/>
                    </a:lnB>
                    <a:noFill/>
                  </a:tcPr>
                </a:tc>
                <a:extLst>
                  <a:ext uri="{0D108BD9-81ED-4DB2-BD59-A6C34878D82A}">
                    <a16:rowId xmlns:a16="http://schemas.microsoft.com/office/drawing/2014/main" val="3482951990"/>
                  </a:ext>
                </a:extLst>
              </a:tr>
              <a:tr h="1139596">
                <a:tc>
                  <a:txBody>
                    <a:bodyPr/>
                    <a:lstStyle/>
                    <a:p>
                      <a:pPr algn="l" fontAlgn="ctr">
                        <a:lnSpc>
                          <a:spcPct val="115000"/>
                        </a:lnSpc>
                      </a:pPr>
                      <a:r>
                        <a:rPr lang="hr-HR" sz="2400" b="0" i="0" u="none" strike="noStrike" kern="100" dirty="0">
                          <a:effectLst/>
                          <a:latin typeface="+mn-lt"/>
                          <a:ea typeface="Aptos" panose="020B0004020202020204" pitchFamily="34" charset="0"/>
                          <a:cs typeface="Times New Roman" panose="02020603050405020304" pitchFamily="18" charset="0"/>
                        </a:rPr>
                        <a:t>aktualnost </a:t>
                      </a:r>
                      <a:r>
                        <a:rPr lang="hr-HR" sz="2000" b="0" i="0" u="none" strike="noStrike" kern="100" dirty="0">
                          <a:effectLst/>
                          <a:latin typeface="+mn-lt"/>
                          <a:ea typeface="Aptos" panose="020B0004020202020204" pitchFamily="34" charset="0"/>
                          <a:cs typeface="Times New Roman" panose="02020603050405020304" pitchFamily="18" charset="0"/>
                        </a:rPr>
                        <a:t>(važno u sadašnjem trenutku)</a:t>
                      </a:r>
                      <a:endParaRPr lang="hr-HR" sz="4000" b="0" i="0" u="none" strike="noStrike" dirty="0">
                        <a:effectLst/>
                        <a:latin typeface="+mn-lt"/>
                      </a:endParaRPr>
                    </a:p>
                  </a:txBody>
                  <a:tcPr marL="172449" marR="172449" marT="23951" marB="0" anchor="ctr">
                    <a:lnL>
                      <a:noFill/>
                    </a:lnL>
                    <a:lnR>
                      <a:noFill/>
                    </a:lnR>
                    <a:lnT>
                      <a:noFill/>
                    </a:lnT>
                    <a:lnB>
                      <a:noFill/>
                    </a:lnB>
                    <a:noFill/>
                  </a:tcPr>
                </a:tc>
                <a:tc>
                  <a:txBody>
                    <a:bodyPr/>
                    <a:lstStyle/>
                    <a:p>
                      <a:pPr algn="l" fontAlgn="ctr">
                        <a:lnSpc>
                          <a:spcPct val="115000"/>
                        </a:lnSpc>
                      </a:pPr>
                      <a:r>
                        <a:rPr lang="hr-HR" sz="2400" b="0" i="0" u="none" strike="noStrike" kern="100" dirty="0">
                          <a:effectLst/>
                          <a:latin typeface="+mn-lt"/>
                          <a:ea typeface="Aptos" panose="020B0004020202020204" pitchFamily="34" charset="0"/>
                          <a:cs typeface="Times New Roman" panose="02020603050405020304" pitchFamily="18" charset="0"/>
                        </a:rPr>
                        <a:t>zastarjelost </a:t>
                      </a:r>
                      <a:endParaRPr lang="hr-HR" sz="4000" b="0" i="0" u="none" strike="noStrike" dirty="0">
                        <a:effectLst/>
                        <a:latin typeface="+mn-lt"/>
                      </a:endParaRPr>
                    </a:p>
                  </a:txBody>
                  <a:tcPr marL="172449" marR="172449" marT="23951" marB="0" anchor="ctr">
                    <a:lnL>
                      <a:noFill/>
                    </a:lnL>
                    <a:lnR>
                      <a:noFill/>
                    </a:lnR>
                    <a:lnT>
                      <a:noFill/>
                    </a:lnT>
                    <a:lnB>
                      <a:noFill/>
                    </a:lnB>
                    <a:noFill/>
                  </a:tcPr>
                </a:tc>
                <a:extLst>
                  <a:ext uri="{0D108BD9-81ED-4DB2-BD59-A6C34878D82A}">
                    <a16:rowId xmlns:a16="http://schemas.microsoft.com/office/drawing/2014/main" val="925233811"/>
                  </a:ext>
                </a:extLst>
              </a:tr>
              <a:tr h="626081">
                <a:tc>
                  <a:txBody>
                    <a:bodyPr/>
                    <a:lstStyle/>
                    <a:p>
                      <a:pPr algn="l" fontAlgn="ctr">
                        <a:lnSpc>
                          <a:spcPct val="115000"/>
                        </a:lnSpc>
                      </a:pPr>
                      <a:r>
                        <a:rPr lang="hr-HR" sz="2400" b="0" i="0" u="none" strike="noStrike" kern="100">
                          <a:effectLst/>
                          <a:latin typeface="+mn-lt"/>
                          <a:ea typeface="Aptos" panose="020B0004020202020204" pitchFamily="34" charset="0"/>
                          <a:cs typeface="Times New Roman" panose="02020603050405020304" pitchFamily="18" charset="0"/>
                        </a:rPr>
                        <a:t>neuvjerljivost</a:t>
                      </a:r>
                      <a:endParaRPr lang="hr-HR" sz="4000" b="0" i="0" u="none" strike="noStrike">
                        <a:effectLst/>
                        <a:latin typeface="+mn-lt"/>
                      </a:endParaRPr>
                    </a:p>
                  </a:txBody>
                  <a:tcPr marL="172449" marR="172449" marT="23951" marB="0" anchor="ctr">
                    <a:lnL>
                      <a:noFill/>
                    </a:lnL>
                    <a:lnR>
                      <a:noFill/>
                    </a:lnR>
                    <a:lnT>
                      <a:noFill/>
                    </a:lnT>
                    <a:lnB>
                      <a:noFill/>
                    </a:lnB>
                    <a:noFill/>
                  </a:tcPr>
                </a:tc>
                <a:tc>
                  <a:txBody>
                    <a:bodyPr/>
                    <a:lstStyle/>
                    <a:p>
                      <a:pPr algn="l" fontAlgn="ctr">
                        <a:lnSpc>
                          <a:spcPct val="115000"/>
                        </a:lnSpc>
                      </a:pPr>
                      <a:r>
                        <a:rPr lang="hr-HR" sz="2400" b="0" i="0" u="none" strike="noStrike" kern="100" dirty="0">
                          <a:effectLst/>
                          <a:latin typeface="+mn-lt"/>
                          <a:ea typeface="Aptos" panose="020B0004020202020204" pitchFamily="34" charset="0"/>
                          <a:cs typeface="Times New Roman" panose="02020603050405020304" pitchFamily="18" charset="0"/>
                        </a:rPr>
                        <a:t>uvjerljivost</a:t>
                      </a:r>
                    </a:p>
                  </a:txBody>
                  <a:tcPr marL="172449" marR="172449" marT="23951" marB="0" anchor="ctr">
                    <a:lnL>
                      <a:noFill/>
                    </a:lnL>
                    <a:lnR>
                      <a:noFill/>
                    </a:lnR>
                    <a:lnT>
                      <a:noFill/>
                    </a:lnT>
                    <a:lnB>
                      <a:noFill/>
                    </a:lnB>
                    <a:noFill/>
                  </a:tcPr>
                </a:tc>
                <a:extLst>
                  <a:ext uri="{0D108BD9-81ED-4DB2-BD59-A6C34878D82A}">
                    <a16:rowId xmlns:a16="http://schemas.microsoft.com/office/drawing/2014/main" val="2505724204"/>
                  </a:ext>
                </a:extLst>
              </a:tr>
              <a:tr h="626081">
                <a:tc>
                  <a:txBody>
                    <a:bodyPr/>
                    <a:lstStyle/>
                    <a:p>
                      <a:pPr algn="l" fontAlgn="ctr">
                        <a:lnSpc>
                          <a:spcPct val="115000"/>
                        </a:lnSpc>
                      </a:pPr>
                      <a:r>
                        <a:rPr lang="hr-HR" sz="2400" b="0" i="0" u="none" strike="noStrike" kern="100">
                          <a:effectLst/>
                          <a:latin typeface="+mn-lt"/>
                          <a:ea typeface="Aptos" panose="020B0004020202020204" pitchFamily="34" charset="0"/>
                          <a:cs typeface="Times New Roman" panose="02020603050405020304" pitchFamily="18" charset="0"/>
                        </a:rPr>
                        <a:t>jasnoća</a:t>
                      </a:r>
                      <a:endParaRPr lang="hr-HR" sz="4000" b="0" i="0" u="none" strike="noStrike" dirty="0">
                        <a:effectLst/>
                        <a:latin typeface="+mn-lt"/>
                      </a:endParaRPr>
                    </a:p>
                  </a:txBody>
                  <a:tcPr marL="172449" marR="172449" marT="23951" marB="0" anchor="ctr">
                    <a:lnL>
                      <a:noFill/>
                    </a:lnL>
                    <a:lnR>
                      <a:noFill/>
                    </a:lnR>
                    <a:lnT>
                      <a:noFill/>
                    </a:lnT>
                    <a:lnB>
                      <a:noFill/>
                    </a:lnB>
                    <a:noFill/>
                  </a:tcPr>
                </a:tc>
                <a:tc>
                  <a:txBody>
                    <a:bodyPr/>
                    <a:lstStyle/>
                    <a:p>
                      <a:pPr algn="l" fontAlgn="ctr">
                        <a:lnSpc>
                          <a:spcPct val="115000"/>
                        </a:lnSpc>
                      </a:pPr>
                      <a:r>
                        <a:rPr lang="hr-HR" sz="2400" b="0" i="0" u="none" strike="noStrike" kern="100" dirty="0">
                          <a:effectLst/>
                          <a:latin typeface="+mn-lt"/>
                          <a:ea typeface="Aptos" panose="020B0004020202020204" pitchFamily="34" charset="0"/>
                          <a:cs typeface="Times New Roman" panose="02020603050405020304" pitchFamily="18" charset="0"/>
                        </a:rPr>
                        <a:t>zbrkanost</a:t>
                      </a:r>
                      <a:endParaRPr lang="hr-HR" sz="4000" b="0" i="0" u="none" strike="noStrike" dirty="0">
                        <a:effectLst/>
                        <a:latin typeface="+mn-lt"/>
                      </a:endParaRPr>
                    </a:p>
                  </a:txBody>
                  <a:tcPr marL="172449" marR="172449" marT="23951" marB="0" anchor="ctr">
                    <a:lnL>
                      <a:noFill/>
                    </a:lnL>
                    <a:lnR>
                      <a:noFill/>
                    </a:lnR>
                    <a:lnT>
                      <a:noFill/>
                    </a:lnT>
                    <a:lnB>
                      <a:noFill/>
                    </a:lnB>
                    <a:noFill/>
                  </a:tcPr>
                </a:tc>
                <a:extLst>
                  <a:ext uri="{0D108BD9-81ED-4DB2-BD59-A6C34878D82A}">
                    <a16:rowId xmlns:a16="http://schemas.microsoft.com/office/drawing/2014/main" val="2112791389"/>
                  </a:ext>
                </a:extLst>
              </a:tr>
            </a:tbl>
          </a:graphicData>
        </a:graphic>
      </p:graphicFrame>
      <p:sp>
        <p:nvSpPr>
          <p:cNvPr id="10" name="TekstniOkvir 9">
            <a:extLst>
              <a:ext uri="{FF2B5EF4-FFF2-40B4-BE49-F238E27FC236}">
                <a16:creationId xmlns:a16="http://schemas.microsoft.com/office/drawing/2014/main" id="{621191B5-83AE-BC48-F63B-EA38FB349BD6}"/>
              </a:ext>
            </a:extLst>
          </p:cNvPr>
          <p:cNvSpPr txBox="1"/>
          <p:nvPr/>
        </p:nvSpPr>
        <p:spPr>
          <a:xfrm>
            <a:off x="3046379" y="462590"/>
            <a:ext cx="6099242" cy="523220"/>
          </a:xfrm>
          <a:prstGeom prst="rect">
            <a:avLst/>
          </a:prstGeom>
          <a:noFill/>
        </p:spPr>
        <p:txBody>
          <a:bodyPr wrap="square">
            <a:spAutoFit/>
          </a:bodyPr>
          <a:lstStyle/>
          <a:p>
            <a:pPr algn="ctr"/>
            <a:r>
              <a:rPr lang="hr-HR" sz="2800" b="1" dirty="0">
                <a:solidFill>
                  <a:schemeClr val="accent1"/>
                </a:solidFill>
                <a:latin typeface="+mj-lt"/>
                <a:ea typeface="Aptos" panose="020B0004020202020204" pitchFamily="34" charset="0"/>
              </a:rPr>
              <a:t>O</a:t>
            </a:r>
            <a:r>
              <a:rPr lang="hr-HR" sz="2800" b="1" dirty="0">
                <a:solidFill>
                  <a:schemeClr val="accent1"/>
                </a:solidFill>
                <a:effectLst/>
                <a:latin typeface="+mj-lt"/>
                <a:ea typeface="Aptos" panose="020B0004020202020204" pitchFamily="34" charset="0"/>
              </a:rPr>
              <a:t>bilježja vijesti</a:t>
            </a:r>
            <a:endParaRPr lang="hr-HR" sz="2800" b="1" dirty="0">
              <a:solidFill>
                <a:schemeClr val="accent1"/>
              </a:solidFill>
              <a:latin typeface="+mj-lt"/>
            </a:endParaRPr>
          </a:p>
        </p:txBody>
      </p:sp>
      <p:sp>
        <p:nvSpPr>
          <p:cNvPr id="14" name="Pravokutnik: zaobljeni kutovi 13">
            <a:extLst>
              <a:ext uri="{FF2B5EF4-FFF2-40B4-BE49-F238E27FC236}">
                <a16:creationId xmlns:a16="http://schemas.microsoft.com/office/drawing/2014/main" id="{BDF39806-B328-5D4B-0AE0-6848C3D6A2FB}"/>
              </a:ext>
            </a:extLst>
          </p:cNvPr>
          <p:cNvSpPr/>
          <p:nvPr/>
        </p:nvSpPr>
        <p:spPr>
          <a:xfrm>
            <a:off x="1296963" y="1095270"/>
            <a:ext cx="2835357" cy="587866"/>
          </a:xfrm>
          <a:prstGeom prst="roundRec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16" name="Pravokutnik: zaobljeni kutovi 15">
            <a:extLst>
              <a:ext uri="{FF2B5EF4-FFF2-40B4-BE49-F238E27FC236}">
                <a16:creationId xmlns:a16="http://schemas.microsoft.com/office/drawing/2014/main" id="{CF7164AB-F02E-93D5-FF2A-8CB6FCB4F5BB}"/>
              </a:ext>
            </a:extLst>
          </p:cNvPr>
          <p:cNvSpPr/>
          <p:nvPr/>
        </p:nvSpPr>
        <p:spPr>
          <a:xfrm>
            <a:off x="6521286" y="1954077"/>
            <a:ext cx="4563481" cy="587866"/>
          </a:xfrm>
          <a:prstGeom prst="roundRec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18" name="Pravokutnik: zaobljeni kutovi 17">
            <a:extLst>
              <a:ext uri="{FF2B5EF4-FFF2-40B4-BE49-F238E27FC236}">
                <a16:creationId xmlns:a16="http://schemas.microsoft.com/office/drawing/2014/main" id="{61148981-F099-9D64-9451-1C9A340A8C36}"/>
              </a:ext>
            </a:extLst>
          </p:cNvPr>
          <p:cNvSpPr/>
          <p:nvPr/>
        </p:nvSpPr>
        <p:spPr>
          <a:xfrm>
            <a:off x="6521287" y="2841134"/>
            <a:ext cx="1372412" cy="587866"/>
          </a:xfrm>
          <a:prstGeom prst="roundRec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20" name="Pravokutnik: zaobljeni kutovi 19">
            <a:extLst>
              <a:ext uri="{FF2B5EF4-FFF2-40B4-BE49-F238E27FC236}">
                <a16:creationId xmlns:a16="http://schemas.microsoft.com/office/drawing/2014/main" id="{67EB73B7-671F-6F35-97E1-240184F1A6B7}"/>
              </a:ext>
            </a:extLst>
          </p:cNvPr>
          <p:cNvSpPr/>
          <p:nvPr/>
        </p:nvSpPr>
        <p:spPr>
          <a:xfrm>
            <a:off x="1296964" y="3451406"/>
            <a:ext cx="1749416" cy="587866"/>
          </a:xfrm>
          <a:prstGeom prst="roundRec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22" name="Pravokutnik: zaobljeni kutovi 21">
            <a:extLst>
              <a:ext uri="{FF2B5EF4-FFF2-40B4-BE49-F238E27FC236}">
                <a16:creationId xmlns:a16="http://schemas.microsoft.com/office/drawing/2014/main" id="{967F2360-6E2E-FF4C-0D35-C39350F7305A}"/>
              </a:ext>
            </a:extLst>
          </p:cNvPr>
          <p:cNvSpPr/>
          <p:nvPr/>
        </p:nvSpPr>
        <p:spPr>
          <a:xfrm>
            <a:off x="1296962" y="4335541"/>
            <a:ext cx="4909874" cy="587866"/>
          </a:xfrm>
          <a:prstGeom prst="roundRec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23" name="Pravokutnik: zaobljeni kutovi 22">
            <a:extLst>
              <a:ext uri="{FF2B5EF4-FFF2-40B4-BE49-F238E27FC236}">
                <a16:creationId xmlns:a16="http://schemas.microsoft.com/office/drawing/2014/main" id="{0C5BDDA6-49A9-5552-ED22-23D84C18B59F}"/>
              </a:ext>
            </a:extLst>
          </p:cNvPr>
          <p:cNvSpPr/>
          <p:nvPr/>
        </p:nvSpPr>
        <p:spPr>
          <a:xfrm>
            <a:off x="6476020" y="5211571"/>
            <a:ext cx="1585629" cy="587866"/>
          </a:xfrm>
          <a:prstGeom prst="roundRec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24" name="Pravokutnik: zaobljeni kutovi 23">
            <a:extLst>
              <a:ext uri="{FF2B5EF4-FFF2-40B4-BE49-F238E27FC236}">
                <a16:creationId xmlns:a16="http://schemas.microsoft.com/office/drawing/2014/main" id="{FC1A10AE-298F-3A18-2560-1B98B4BE627E}"/>
              </a:ext>
            </a:extLst>
          </p:cNvPr>
          <p:cNvSpPr/>
          <p:nvPr/>
        </p:nvSpPr>
        <p:spPr>
          <a:xfrm>
            <a:off x="1303464" y="5836410"/>
            <a:ext cx="1327769" cy="587866"/>
          </a:xfrm>
          <a:prstGeom prst="roundRec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hr-HR"/>
          </a:p>
        </p:txBody>
      </p:sp>
    </p:spTree>
    <p:extLst>
      <p:ext uri="{BB962C8B-B14F-4D97-AF65-F5344CB8AC3E}">
        <p14:creationId xmlns:p14="http://schemas.microsoft.com/office/powerpoint/2010/main" val="1393614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1000" fill="hold"/>
                                        <p:tgtEl>
                                          <p:spTgt spid="14"/>
                                        </p:tgtEl>
                                        <p:attrNameLst>
                                          <p:attrName>ppt_x</p:attrName>
                                        </p:attrNameLst>
                                      </p:cBhvr>
                                      <p:tavLst>
                                        <p:tav tm="0">
                                          <p:val>
                                            <p:strVal val="#ppt_x"/>
                                          </p:val>
                                        </p:tav>
                                        <p:tav tm="100000">
                                          <p:val>
                                            <p:strVal val="#ppt_x"/>
                                          </p:val>
                                        </p:tav>
                                      </p:tavLst>
                                    </p:anim>
                                    <p:anim calcmode="lin" valueType="num">
                                      <p:cBhvr additive="base">
                                        <p:cTn id="8" dur="10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anim calcmode="lin" valueType="num">
                                      <p:cBhvr additive="base">
                                        <p:cTn id="13" dur="1000" fill="hold"/>
                                        <p:tgtEl>
                                          <p:spTgt spid="16"/>
                                        </p:tgtEl>
                                        <p:attrNameLst>
                                          <p:attrName>ppt_x</p:attrName>
                                        </p:attrNameLst>
                                      </p:cBhvr>
                                      <p:tavLst>
                                        <p:tav tm="0">
                                          <p:val>
                                            <p:strVal val="#ppt_x"/>
                                          </p:val>
                                        </p:tav>
                                        <p:tav tm="100000">
                                          <p:val>
                                            <p:strVal val="#ppt_x"/>
                                          </p:val>
                                        </p:tav>
                                      </p:tavLst>
                                    </p:anim>
                                    <p:anim calcmode="lin" valueType="num">
                                      <p:cBhvr additive="base">
                                        <p:cTn id="14" dur="10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anim calcmode="lin" valueType="num">
                                      <p:cBhvr additive="base">
                                        <p:cTn id="19" dur="1000" fill="hold"/>
                                        <p:tgtEl>
                                          <p:spTgt spid="18"/>
                                        </p:tgtEl>
                                        <p:attrNameLst>
                                          <p:attrName>ppt_x</p:attrName>
                                        </p:attrNameLst>
                                      </p:cBhvr>
                                      <p:tavLst>
                                        <p:tav tm="0">
                                          <p:val>
                                            <p:strVal val="#ppt_x"/>
                                          </p:val>
                                        </p:tav>
                                        <p:tav tm="100000">
                                          <p:val>
                                            <p:strVal val="#ppt_x"/>
                                          </p:val>
                                        </p:tav>
                                      </p:tavLst>
                                    </p:anim>
                                    <p:anim calcmode="lin" valueType="num">
                                      <p:cBhvr additive="base">
                                        <p:cTn id="20" dur="10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0"/>
                                        </p:tgtEl>
                                        <p:attrNameLst>
                                          <p:attrName>style.visibility</p:attrName>
                                        </p:attrNameLst>
                                      </p:cBhvr>
                                      <p:to>
                                        <p:strVal val="visible"/>
                                      </p:to>
                                    </p:set>
                                    <p:anim calcmode="lin" valueType="num">
                                      <p:cBhvr additive="base">
                                        <p:cTn id="25" dur="1000" fill="hold"/>
                                        <p:tgtEl>
                                          <p:spTgt spid="20"/>
                                        </p:tgtEl>
                                        <p:attrNameLst>
                                          <p:attrName>ppt_x</p:attrName>
                                        </p:attrNameLst>
                                      </p:cBhvr>
                                      <p:tavLst>
                                        <p:tav tm="0">
                                          <p:val>
                                            <p:strVal val="#ppt_x"/>
                                          </p:val>
                                        </p:tav>
                                        <p:tav tm="100000">
                                          <p:val>
                                            <p:strVal val="#ppt_x"/>
                                          </p:val>
                                        </p:tav>
                                      </p:tavLst>
                                    </p:anim>
                                    <p:anim calcmode="lin" valueType="num">
                                      <p:cBhvr additive="base">
                                        <p:cTn id="26" dur="10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2"/>
                                        </p:tgtEl>
                                        <p:attrNameLst>
                                          <p:attrName>style.visibility</p:attrName>
                                        </p:attrNameLst>
                                      </p:cBhvr>
                                      <p:to>
                                        <p:strVal val="visible"/>
                                      </p:to>
                                    </p:set>
                                    <p:anim calcmode="lin" valueType="num">
                                      <p:cBhvr additive="base">
                                        <p:cTn id="31" dur="1000" fill="hold"/>
                                        <p:tgtEl>
                                          <p:spTgt spid="22"/>
                                        </p:tgtEl>
                                        <p:attrNameLst>
                                          <p:attrName>ppt_x</p:attrName>
                                        </p:attrNameLst>
                                      </p:cBhvr>
                                      <p:tavLst>
                                        <p:tav tm="0">
                                          <p:val>
                                            <p:strVal val="#ppt_x"/>
                                          </p:val>
                                        </p:tav>
                                        <p:tav tm="100000">
                                          <p:val>
                                            <p:strVal val="#ppt_x"/>
                                          </p:val>
                                        </p:tav>
                                      </p:tavLst>
                                    </p:anim>
                                    <p:anim calcmode="lin" valueType="num">
                                      <p:cBhvr additive="base">
                                        <p:cTn id="32" dur="10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3"/>
                                        </p:tgtEl>
                                        <p:attrNameLst>
                                          <p:attrName>style.visibility</p:attrName>
                                        </p:attrNameLst>
                                      </p:cBhvr>
                                      <p:to>
                                        <p:strVal val="visible"/>
                                      </p:to>
                                    </p:set>
                                    <p:anim calcmode="lin" valueType="num">
                                      <p:cBhvr additive="base">
                                        <p:cTn id="37" dur="1000" fill="hold"/>
                                        <p:tgtEl>
                                          <p:spTgt spid="23"/>
                                        </p:tgtEl>
                                        <p:attrNameLst>
                                          <p:attrName>ppt_x</p:attrName>
                                        </p:attrNameLst>
                                      </p:cBhvr>
                                      <p:tavLst>
                                        <p:tav tm="0">
                                          <p:val>
                                            <p:strVal val="#ppt_x"/>
                                          </p:val>
                                        </p:tav>
                                        <p:tav tm="100000">
                                          <p:val>
                                            <p:strVal val="#ppt_x"/>
                                          </p:val>
                                        </p:tav>
                                      </p:tavLst>
                                    </p:anim>
                                    <p:anim calcmode="lin" valueType="num">
                                      <p:cBhvr additive="base">
                                        <p:cTn id="38" dur="10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4"/>
                                        </p:tgtEl>
                                        <p:attrNameLst>
                                          <p:attrName>style.visibility</p:attrName>
                                        </p:attrNameLst>
                                      </p:cBhvr>
                                      <p:to>
                                        <p:strVal val="visible"/>
                                      </p:to>
                                    </p:set>
                                    <p:anim calcmode="lin" valueType="num">
                                      <p:cBhvr additive="base">
                                        <p:cTn id="43" dur="1000" fill="hold"/>
                                        <p:tgtEl>
                                          <p:spTgt spid="24"/>
                                        </p:tgtEl>
                                        <p:attrNameLst>
                                          <p:attrName>ppt_x</p:attrName>
                                        </p:attrNameLst>
                                      </p:cBhvr>
                                      <p:tavLst>
                                        <p:tav tm="0">
                                          <p:val>
                                            <p:strVal val="#ppt_x"/>
                                          </p:val>
                                        </p:tav>
                                        <p:tav tm="100000">
                                          <p:val>
                                            <p:strVal val="#ppt_x"/>
                                          </p:val>
                                        </p:tav>
                                      </p:tavLst>
                                    </p:anim>
                                    <p:anim calcmode="lin" valueType="num">
                                      <p:cBhvr additive="base">
                                        <p:cTn id="44" dur="10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6" grpId="0" animBg="1"/>
      <p:bldP spid="18" grpId="0" animBg="1"/>
      <p:bldP spid="20" grpId="0" animBg="1"/>
      <p:bldP spid="22" grpId="0" animBg="1"/>
      <p:bldP spid="23" grpId="0" animBg="1"/>
      <p:bldP spid="2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a:extLst>
              <a:ext uri="{FF2B5EF4-FFF2-40B4-BE49-F238E27FC236}">
                <a16:creationId xmlns:a16="http://schemas.microsoft.com/office/drawing/2014/main" id="{17362B66-B0AA-2246-EAA4-5A034BFC9C2F}"/>
              </a:ext>
            </a:extLst>
          </p:cNvPr>
          <p:cNvSpPr>
            <a:spLocks noGrp="1"/>
          </p:cNvSpPr>
          <p:nvPr>
            <p:ph idx="1"/>
          </p:nvPr>
        </p:nvSpPr>
        <p:spPr>
          <a:xfrm>
            <a:off x="2549236" y="729673"/>
            <a:ext cx="8804563" cy="5447290"/>
          </a:xfrm>
        </p:spPr>
        <p:txBody>
          <a:bodyPr/>
          <a:lstStyle/>
          <a:p>
            <a:pPr marL="0" indent="0">
              <a:lnSpc>
                <a:spcPct val="115000"/>
              </a:lnSpc>
              <a:spcBef>
                <a:spcPts val="0"/>
              </a:spcBef>
              <a:buNone/>
            </a:pPr>
            <a:r>
              <a:rPr lang="hr-HR" sz="1800" kern="100" dirty="0">
                <a:effectLst/>
                <a:ea typeface="Aptos" panose="020B0004020202020204" pitchFamily="34" charset="0"/>
                <a:cs typeface="Times New Roman" panose="02020603050405020304" pitchFamily="18" charset="0"/>
              </a:rPr>
              <a:t>NOVA TEHNIKA UČENJA</a:t>
            </a:r>
          </a:p>
          <a:p>
            <a:pPr marL="0" indent="0">
              <a:lnSpc>
                <a:spcPct val="115000"/>
              </a:lnSpc>
              <a:spcBef>
                <a:spcPts val="0"/>
              </a:spcBef>
              <a:buNone/>
            </a:pPr>
            <a:r>
              <a:rPr lang="hr-HR" sz="1800" kern="100" dirty="0">
                <a:effectLst/>
                <a:ea typeface="Aptos" panose="020B0004020202020204" pitchFamily="34" charset="0"/>
                <a:cs typeface="Times New Roman" panose="02020603050405020304" pitchFamily="18" charset="0"/>
              </a:rPr>
              <a:t> </a:t>
            </a:r>
          </a:p>
          <a:p>
            <a:pPr marL="0" indent="0" algn="ctr">
              <a:lnSpc>
                <a:spcPct val="115000"/>
              </a:lnSpc>
              <a:spcBef>
                <a:spcPts val="0"/>
              </a:spcBef>
              <a:buNone/>
            </a:pPr>
            <a:r>
              <a:rPr lang="hr-HR" sz="1800" b="1" kern="100" dirty="0">
                <a:effectLst/>
                <a:ea typeface="Aptos" panose="020B0004020202020204" pitchFamily="34" charset="0"/>
                <a:cs typeface="Times New Roman" panose="02020603050405020304" pitchFamily="18" charset="0"/>
              </a:rPr>
              <a:t>Telepatsko rješavanje zadataka dovelo ih do medalje</a:t>
            </a:r>
          </a:p>
          <a:p>
            <a:pPr marL="0" indent="0" algn="ctr">
              <a:lnSpc>
                <a:spcPct val="115000"/>
              </a:lnSpc>
              <a:spcBef>
                <a:spcPts val="0"/>
              </a:spcBef>
              <a:buNone/>
            </a:pPr>
            <a:r>
              <a:rPr lang="hr-HR" sz="1800" kern="100" dirty="0">
                <a:effectLst/>
                <a:ea typeface="Aptos" panose="020B0004020202020204" pitchFamily="34" charset="0"/>
                <a:cs typeface="Times New Roman" panose="02020603050405020304" pitchFamily="18" charset="0"/>
              </a:rPr>
              <a:t> </a:t>
            </a:r>
          </a:p>
          <a:p>
            <a:pPr marL="0" indent="0" algn="just">
              <a:lnSpc>
                <a:spcPct val="115000"/>
              </a:lnSpc>
              <a:spcBef>
                <a:spcPts val="0"/>
              </a:spcBef>
              <a:buNone/>
            </a:pPr>
            <a:r>
              <a:rPr lang="hr-HR" sz="1800" b="1" i="1" kern="100" dirty="0">
                <a:effectLst/>
                <a:ea typeface="Aptos" panose="020B0004020202020204" pitchFamily="34" charset="0"/>
                <a:cs typeface="Times New Roman" panose="02020603050405020304" pitchFamily="18" charset="0"/>
              </a:rPr>
              <a:t>Učenici Osnovne škole „Svjetlost” iz Hrvatske proglašeni su pobjednicima svjetskog natjecanja u matematici, iako nisu polagali završni ispit.</a:t>
            </a:r>
          </a:p>
          <a:p>
            <a:pPr marL="0" indent="0" algn="just">
              <a:lnSpc>
                <a:spcPct val="115000"/>
              </a:lnSpc>
              <a:spcBef>
                <a:spcPts val="0"/>
              </a:spcBef>
              <a:buNone/>
            </a:pPr>
            <a:r>
              <a:rPr lang="hr-HR" sz="1800" kern="100" dirty="0">
                <a:effectLst/>
                <a:ea typeface="Aptos" panose="020B0004020202020204" pitchFamily="34" charset="0"/>
                <a:cs typeface="Times New Roman" panose="02020603050405020304" pitchFamily="18" charset="0"/>
              </a:rPr>
              <a:t> </a:t>
            </a:r>
          </a:p>
          <a:p>
            <a:pPr marL="0" indent="360363" algn="just">
              <a:lnSpc>
                <a:spcPct val="115000"/>
              </a:lnSpc>
              <a:spcBef>
                <a:spcPts val="0"/>
              </a:spcBef>
              <a:buNone/>
            </a:pPr>
            <a:r>
              <a:rPr lang="hr-HR" sz="1800" kern="100" dirty="0">
                <a:effectLst/>
                <a:ea typeface="Aptos" panose="020B0004020202020204" pitchFamily="34" charset="0"/>
                <a:cs typeface="Times New Roman" panose="02020603050405020304" pitchFamily="18" charset="0"/>
              </a:rPr>
              <a:t>Prema izjavama organizatora natjecanja, učenici ove škole osvojili su prvo mjesto zahvaljujući jedinstvenom telepatskom načinu rješavanja zadataka. Tim učenika, koji se sastoji od pet genijalaca, uspio je poslati točne odgovore mislima bez korištenja papira, olovke ili računala. Navodno su zadatke rješavali tijekom jednog školskog odmora, a njihovi odgovori su se automatski pojavili u sustavu natjecanja.</a:t>
            </a:r>
          </a:p>
          <a:p>
            <a:pPr marL="0" indent="360363" algn="just">
              <a:lnSpc>
                <a:spcPct val="115000"/>
              </a:lnSpc>
              <a:spcBef>
                <a:spcPts val="0"/>
              </a:spcBef>
              <a:buNone/>
            </a:pPr>
            <a:r>
              <a:rPr lang="hr-HR" sz="1800" kern="100" dirty="0">
                <a:effectLst/>
                <a:ea typeface="Aptos" panose="020B0004020202020204" pitchFamily="34" charset="0"/>
                <a:cs typeface="Times New Roman" panose="02020603050405020304" pitchFamily="18" charset="0"/>
              </a:rPr>
              <a:t>Neki stručnjaci vjeruju da je to rezultat nove tehnike učenja koju razvija profesor matematike iz ove škole, koji je ostao anoniman. Organizatori natjecanja oduševljeni </a:t>
            </a:r>
            <a:r>
              <a:rPr lang="hr-HR" sz="1800" kern="100" dirty="0">
                <a:ea typeface="Aptos" panose="020B0004020202020204" pitchFamily="34" charset="0"/>
                <a:cs typeface="Times New Roman" panose="02020603050405020304" pitchFamily="18" charset="0"/>
              </a:rPr>
              <a:t>su </a:t>
            </a:r>
            <a:r>
              <a:rPr lang="hr-HR" sz="1800" kern="100" dirty="0">
                <a:effectLst/>
                <a:ea typeface="Aptos" panose="020B0004020202020204" pitchFamily="34" charset="0"/>
                <a:cs typeface="Times New Roman" panose="02020603050405020304" pitchFamily="18" charset="0"/>
              </a:rPr>
              <a:t>ovim otkrićem i tvrde kako će ovo u potpunosti promijeniti način na koji se matematika poučava u svijetu.</a:t>
            </a:r>
          </a:p>
          <a:p>
            <a:pPr marL="0" indent="360363" algn="just">
              <a:lnSpc>
                <a:spcPct val="115000"/>
              </a:lnSpc>
              <a:spcBef>
                <a:spcPts val="0"/>
              </a:spcBef>
              <a:buNone/>
            </a:pPr>
            <a:r>
              <a:rPr lang="hr-HR" sz="1800" kern="100" dirty="0">
                <a:effectLst/>
                <a:ea typeface="Aptos" panose="020B0004020202020204" pitchFamily="34" charset="0"/>
                <a:cs typeface="Times New Roman" panose="02020603050405020304" pitchFamily="18" charset="0"/>
              </a:rPr>
              <a:t>Ovaj nevjerojatan uspjeh donosi veliku čast Hrvatskoj, a učenici OŠ „Svjetlost” pozvani su da održe predavanje na prestižnim svjetskim sveučilištima.</a:t>
            </a:r>
          </a:p>
        </p:txBody>
      </p:sp>
      <p:sp>
        <p:nvSpPr>
          <p:cNvPr id="2" name="Pravokutnik: zaobljeni kutovi 1">
            <a:extLst>
              <a:ext uri="{FF2B5EF4-FFF2-40B4-BE49-F238E27FC236}">
                <a16:creationId xmlns:a16="http://schemas.microsoft.com/office/drawing/2014/main" id="{86A8DAE8-1ACD-D16A-A048-B13888CD675B}"/>
              </a:ext>
            </a:extLst>
          </p:cNvPr>
          <p:cNvSpPr/>
          <p:nvPr/>
        </p:nvSpPr>
        <p:spPr>
          <a:xfrm>
            <a:off x="5227782" y="3306821"/>
            <a:ext cx="4082473" cy="329938"/>
          </a:xfrm>
          <a:prstGeom prst="roundRect">
            <a:avLst/>
          </a:prstGeom>
          <a:noFill/>
          <a:ln>
            <a:solidFill>
              <a:srgbClr val="FF33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hr-HR">
              <a:solidFill>
                <a:schemeClr val="accent2"/>
              </a:solidFill>
            </a:endParaRPr>
          </a:p>
        </p:txBody>
      </p:sp>
      <p:sp>
        <p:nvSpPr>
          <p:cNvPr id="4" name="Pravokutnik: zaobljeni kutovi 3">
            <a:extLst>
              <a:ext uri="{FF2B5EF4-FFF2-40B4-BE49-F238E27FC236}">
                <a16:creationId xmlns:a16="http://schemas.microsoft.com/office/drawing/2014/main" id="{7F130D8F-2803-2519-25F8-9B14D0B0C7C9}"/>
              </a:ext>
            </a:extLst>
          </p:cNvPr>
          <p:cNvSpPr/>
          <p:nvPr/>
        </p:nvSpPr>
        <p:spPr>
          <a:xfrm>
            <a:off x="4761346" y="4262786"/>
            <a:ext cx="4013200" cy="329938"/>
          </a:xfrm>
          <a:prstGeom prst="roundRect">
            <a:avLst/>
          </a:prstGeom>
          <a:noFill/>
          <a:ln>
            <a:solidFill>
              <a:srgbClr val="FF33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hr-HR">
              <a:solidFill>
                <a:schemeClr val="accent2"/>
              </a:solidFill>
            </a:endParaRPr>
          </a:p>
        </p:txBody>
      </p:sp>
      <p:sp>
        <p:nvSpPr>
          <p:cNvPr id="5" name="TekstniOkvir 4">
            <a:extLst>
              <a:ext uri="{FF2B5EF4-FFF2-40B4-BE49-F238E27FC236}">
                <a16:creationId xmlns:a16="http://schemas.microsoft.com/office/drawing/2014/main" id="{4E76B2D1-451F-E5FE-D29C-188A454B59F9}"/>
              </a:ext>
            </a:extLst>
          </p:cNvPr>
          <p:cNvSpPr txBox="1"/>
          <p:nvPr/>
        </p:nvSpPr>
        <p:spPr>
          <a:xfrm>
            <a:off x="483922" y="1577329"/>
            <a:ext cx="1862113" cy="646331"/>
          </a:xfrm>
          <a:prstGeom prst="rect">
            <a:avLst/>
          </a:prstGeom>
          <a:noFill/>
        </p:spPr>
        <p:txBody>
          <a:bodyPr wrap="square" rtlCol="0">
            <a:spAutoFit/>
          </a:bodyPr>
          <a:lstStyle/>
          <a:p>
            <a:r>
              <a:rPr lang="hr-HR" b="1" dirty="0">
                <a:solidFill>
                  <a:srgbClr val="FF33CC"/>
                </a:solidFill>
              </a:rPr>
              <a:t>nevjerojatne tvrdnje</a:t>
            </a:r>
          </a:p>
        </p:txBody>
      </p:sp>
      <p:sp>
        <p:nvSpPr>
          <p:cNvPr id="6" name="TekstniOkvir 5">
            <a:extLst>
              <a:ext uri="{FF2B5EF4-FFF2-40B4-BE49-F238E27FC236}">
                <a16:creationId xmlns:a16="http://schemas.microsoft.com/office/drawing/2014/main" id="{3E9520CF-AF7D-E3DB-FE3A-7CFD1A0EA32E}"/>
              </a:ext>
            </a:extLst>
          </p:cNvPr>
          <p:cNvSpPr txBox="1"/>
          <p:nvPr/>
        </p:nvSpPr>
        <p:spPr>
          <a:xfrm>
            <a:off x="483921" y="2642018"/>
            <a:ext cx="1862113" cy="1200329"/>
          </a:xfrm>
          <a:prstGeom prst="rect">
            <a:avLst/>
          </a:prstGeom>
          <a:noFill/>
        </p:spPr>
        <p:txBody>
          <a:bodyPr wrap="square" rtlCol="0">
            <a:spAutoFit/>
          </a:bodyPr>
          <a:lstStyle/>
          <a:p>
            <a:r>
              <a:rPr lang="hr-HR" b="1" dirty="0">
                <a:solidFill>
                  <a:schemeClr val="accent2"/>
                </a:solidFill>
              </a:rPr>
              <a:t>nedostatak točnih informacija</a:t>
            </a:r>
          </a:p>
          <a:p>
            <a:endParaRPr lang="hr-HR" b="1" dirty="0">
              <a:solidFill>
                <a:schemeClr val="accent2"/>
              </a:solidFill>
            </a:endParaRPr>
          </a:p>
        </p:txBody>
      </p:sp>
      <p:sp>
        <p:nvSpPr>
          <p:cNvPr id="7" name="Pravokutnik: zaobljeni kutovi 6">
            <a:extLst>
              <a:ext uri="{FF2B5EF4-FFF2-40B4-BE49-F238E27FC236}">
                <a16:creationId xmlns:a16="http://schemas.microsoft.com/office/drawing/2014/main" id="{E918D428-C443-E5EF-B9F4-8791808AE454}"/>
              </a:ext>
            </a:extLst>
          </p:cNvPr>
          <p:cNvSpPr/>
          <p:nvPr/>
        </p:nvSpPr>
        <p:spPr>
          <a:xfrm>
            <a:off x="2549235" y="2355478"/>
            <a:ext cx="3703783" cy="329938"/>
          </a:xfrm>
          <a:prstGeom prst="roundRect">
            <a:avLst/>
          </a:prstGeom>
          <a:no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hr-HR">
              <a:solidFill>
                <a:schemeClr val="accent2"/>
              </a:solidFill>
            </a:endParaRPr>
          </a:p>
        </p:txBody>
      </p:sp>
      <p:sp>
        <p:nvSpPr>
          <p:cNvPr id="8" name="TekstniOkvir 7">
            <a:extLst>
              <a:ext uri="{FF2B5EF4-FFF2-40B4-BE49-F238E27FC236}">
                <a16:creationId xmlns:a16="http://schemas.microsoft.com/office/drawing/2014/main" id="{870440FD-D0FD-F7A5-E315-A7B036096C9C}"/>
              </a:ext>
            </a:extLst>
          </p:cNvPr>
          <p:cNvSpPr txBox="1"/>
          <p:nvPr/>
        </p:nvSpPr>
        <p:spPr>
          <a:xfrm>
            <a:off x="701964" y="3660540"/>
            <a:ext cx="1745670" cy="584775"/>
          </a:xfrm>
          <a:prstGeom prst="rect">
            <a:avLst/>
          </a:prstGeom>
          <a:noFill/>
        </p:spPr>
        <p:txBody>
          <a:bodyPr wrap="square" rtlCol="0">
            <a:spAutoFit/>
          </a:bodyPr>
          <a:lstStyle/>
          <a:p>
            <a:r>
              <a:rPr lang="hr-HR" sz="1600" b="1" dirty="0">
                <a:solidFill>
                  <a:schemeClr val="accent2"/>
                </a:solidFill>
              </a:rPr>
              <a:t>Koje točno natjecanje?</a:t>
            </a:r>
          </a:p>
        </p:txBody>
      </p:sp>
      <p:sp>
        <p:nvSpPr>
          <p:cNvPr id="9" name="Pravokutnik: zaobljeni kutovi 8">
            <a:extLst>
              <a:ext uri="{FF2B5EF4-FFF2-40B4-BE49-F238E27FC236}">
                <a16:creationId xmlns:a16="http://schemas.microsoft.com/office/drawing/2014/main" id="{4A41D233-853E-F3CE-E91D-4BD261E0B44B}"/>
              </a:ext>
            </a:extLst>
          </p:cNvPr>
          <p:cNvSpPr/>
          <p:nvPr/>
        </p:nvSpPr>
        <p:spPr>
          <a:xfrm>
            <a:off x="4638966" y="2999977"/>
            <a:ext cx="2491508" cy="329938"/>
          </a:xfrm>
          <a:prstGeom prst="roundRect">
            <a:avLst/>
          </a:prstGeom>
          <a:no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hr-HR">
              <a:solidFill>
                <a:schemeClr val="accent2"/>
              </a:solidFill>
            </a:endParaRPr>
          </a:p>
        </p:txBody>
      </p:sp>
      <p:sp>
        <p:nvSpPr>
          <p:cNvPr id="10" name="TekstniOkvir 9">
            <a:extLst>
              <a:ext uri="{FF2B5EF4-FFF2-40B4-BE49-F238E27FC236}">
                <a16:creationId xmlns:a16="http://schemas.microsoft.com/office/drawing/2014/main" id="{637682C8-92E2-D6B8-C7B0-147DF37273AD}"/>
              </a:ext>
            </a:extLst>
          </p:cNvPr>
          <p:cNvSpPr txBox="1"/>
          <p:nvPr/>
        </p:nvSpPr>
        <p:spPr>
          <a:xfrm>
            <a:off x="676566" y="4260705"/>
            <a:ext cx="1745670" cy="584775"/>
          </a:xfrm>
          <a:prstGeom prst="rect">
            <a:avLst/>
          </a:prstGeom>
          <a:noFill/>
        </p:spPr>
        <p:txBody>
          <a:bodyPr wrap="square" rtlCol="0">
            <a:spAutoFit/>
          </a:bodyPr>
          <a:lstStyle/>
          <a:p>
            <a:r>
              <a:rPr lang="hr-HR" sz="1600" b="1" dirty="0">
                <a:solidFill>
                  <a:schemeClr val="accent2"/>
                </a:solidFill>
              </a:rPr>
              <a:t>Tko su točno organizatori?</a:t>
            </a:r>
          </a:p>
        </p:txBody>
      </p:sp>
      <p:sp>
        <p:nvSpPr>
          <p:cNvPr id="11" name="Pravokutnik: zaobljeni kutovi 10">
            <a:extLst>
              <a:ext uri="{FF2B5EF4-FFF2-40B4-BE49-F238E27FC236}">
                <a16:creationId xmlns:a16="http://schemas.microsoft.com/office/drawing/2014/main" id="{B87C55B6-EA44-008D-16E6-EE55C3611FAD}"/>
              </a:ext>
            </a:extLst>
          </p:cNvPr>
          <p:cNvSpPr/>
          <p:nvPr/>
        </p:nvSpPr>
        <p:spPr>
          <a:xfrm>
            <a:off x="6354618" y="4904917"/>
            <a:ext cx="1117600" cy="329938"/>
          </a:xfrm>
          <a:prstGeom prst="roundRect">
            <a:avLst/>
          </a:prstGeom>
          <a:no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hr-HR">
              <a:solidFill>
                <a:schemeClr val="accent2"/>
              </a:solidFill>
            </a:endParaRPr>
          </a:p>
        </p:txBody>
      </p:sp>
      <p:sp>
        <p:nvSpPr>
          <p:cNvPr id="12" name="TekstniOkvir 11">
            <a:extLst>
              <a:ext uri="{FF2B5EF4-FFF2-40B4-BE49-F238E27FC236}">
                <a16:creationId xmlns:a16="http://schemas.microsoft.com/office/drawing/2014/main" id="{0071491A-43AA-83DC-E3B7-5519EB9CE82B}"/>
              </a:ext>
            </a:extLst>
          </p:cNvPr>
          <p:cNvSpPr txBox="1"/>
          <p:nvPr/>
        </p:nvSpPr>
        <p:spPr>
          <a:xfrm>
            <a:off x="701964" y="4916365"/>
            <a:ext cx="1745670" cy="584775"/>
          </a:xfrm>
          <a:prstGeom prst="rect">
            <a:avLst/>
          </a:prstGeom>
          <a:noFill/>
        </p:spPr>
        <p:txBody>
          <a:bodyPr wrap="square" rtlCol="0">
            <a:spAutoFit/>
          </a:bodyPr>
          <a:lstStyle/>
          <a:p>
            <a:r>
              <a:rPr lang="hr-HR" sz="1600" b="1" dirty="0">
                <a:solidFill>
                  <a:schemeClr val="accent2"/>
                </a:solidFill>
              </a:rPr>
              <a:t>Tko je zapravo taj profesor?</a:t>
            </a:r>
          </a:p>
        </p:txBody>
      </p:sp>
      <p:sp>
        <p:nvSpPr>
          <p:cNvPr id="13" name="Pravokutnik: zaobljeni kutovi 12">
            <a:extLst>
              <a:ext uri="{FF2B5EF4-FFF2-40B4-BE49-F238E27FC236}">
                <a16:creationId xmlns:a16="http://schemas.microsoft.com/office/drawing/2014/main" id="{0B66FA4F-5909-FD57-75A9-DBCE1A12E6AF}"/>
              </a:ext>
            </a:extLst>
          </p:cNvPr>
          <p:cNvSpPr/>
          <p:nvPr/>
        </p:nvSpPr>
        <p:spPr>
          <a:xfrm>
            <a:off x="5747328" y="6160650"/>
            <a:ext cx="3703783" cy="329938"/>
          </a:xfrm>
          <a:prstGeom prst="roundRect">
            <a:avLst/>
          </a:prstGeom>
          <a:no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hr-HR">
              <a:solidFill>
                <a:schemeClr val="accent2"/>
              </a:solidFill>
            </a:endParaRPr>
          </a:p>
        </p:txBody>
      </p:sp>
      <p:sp>
        <p:nvSpPr>
          <p:cNvPr id="14" name="TekstniOkvir 13">
            <a:extLst>
              <a:ext uri="{FF2B5EF4-FFF2-40B4-BE49-F238E27FC236}">
                <a16:creationId xmlns:a16="http://schemas.microsoft.com/office/drawing/2014/main" id="{D7CFE38E-ABFA-B14C-4D33-943011998573}"/>
              </a:ext>
            </a:extLst>
          </p:cNvPr>
          <p:cNvSpPr txBox="1"/>
          <p:nvPr/>
        </p:nvSpPr>
        <p:spPr>
          <a:xfrm>
            <a:off x="676566" y="5527876"/>
            <a:ext cx="1745670" cy="584775"/>
          </a:xfrm>
          <a:prstGeom prst="rect">
            <a:avLst/>
          </a:prstGeom>
          <a:noFill/>
        </p:spPr>
        <p:txBody>
          <a:bodyPr wrap="square" rtlCol="0">
            <a:spAutoFit/>
          </a:bodyPr>
          <a:lstStyle/>
          <a:p>
            <a:r>
              <a:rPr lang="hr-HR" sz="1600" b="1" dirty="0">
                <a:solidFill>
                  <a:schemeClr val="accent2"/>
                </a:solidFill>
              </a:rPr>
              <a:t>Kojim točno sveučilištima?</a:t>
            </a:r>
          </a:p>
        </p:txBody>
      </p:sp>
      <p:sp>
        <p:nvSpPr>
          <p:cNvPr id="15" name="TekstniOkvir 14">
            <a:extLst>
              <a:ext uri="{FF2B5EF4-FFF2-40B4-BE49-F238E27FC236}">
                <a16:creationId xmlns:a16="http://schemas.microsoft.com/office/drawing/2014/main" id="{85890D88-C582-FE94-99CA-EE66425E5D69}"/>
              </a:ext>
            </a:extLst>
          </p:cNvPr>
          <p:cNvSpPr txBox="1"/>
          <p:nvPr/>
        </p:nvSpPr>
        <p:spPr>
          <a:xfrm>
            <a:off x="8903855" y="250830"/>
            <a:ext cx="2551546" cy="461665"/>
          </a:xfrm>
          <a:prstGeom prst="rect">
            <a:avLst/>
          </a:prstGeom>
          <a:noFill/>
        </p:spPr>
        <p:txBody>
          <a:bodyPr wrap="square" rtlCol="0">
            <a:spAutoFit/>
          </a:bodyPr>
          <a:lstStyle/>
          <a:p>
            <a:r>
              <a:rPr lang="hr-HR" sz="2400" b="1" dirty="0">
                <a:solidFill>
                  <a:srgbClr val="FF33CC"/>
                </a:solidFill>
              </a:rPr>
              <a:t>LAŽNA VIJEST!</a:t>
            </a:r>
          </a:p>
        </p:txBody>
      </p:sp>
      <p:sp>
        <p:nvSpPr>
          <p:cNvPr id="16" name="Pravokutnik: zaobljeni kutovi 15">
            <a:extLst>
              <a:ext uri="{FF2B5EF4-FFF2-40B4-BE49-F238E27FC236}">
                <a16:creationId xmlns:a16="http://schemas.microsoft.com/office/drawing/2014/main" id="{2C0C9975-DCF7-AAFF-3123-B0160C30CC78}"/>
              </a:ext>
            </a:extLst>
          </p:cNvPr>
          <p:cNvSpPr/>
          <p:nvPr/>
        </p:nvSpPr>
        <p:spPr>
          <a:xfrm>
            <a:off x="5985164" y="3642108"/>
            <a:ext cx="3186546" cy="329938"/>
          </a:xfrm>
          <a:prstGeom prst="roundRect">
            <a:avLst/>
          </a:prstGeom>
          <a:noFill/>
          <a:ln>
            <a:solidFill>
              <a:srgbClr val="FF33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hr-HR">
              <a:solidFill>
                <a:schemeClr val="accent2"/>
              </a:solidFill>
            </a:endParaRPr>
          </a:p>
        </p:txBody>
      </p:sp>
    </p:spTree>
    <p:extLst>
      <p:ext uri="{BB962C8B-B14F-4D97-AF65-F5344CB8AC3E}">
        <p14:creationId xmlns:p14="http://schemas.microsoft.com/office/powerpoint/2010/main" val="1304742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ppt_x"/>
                                          </p:val>
                                        </p:tav>
                                        <p:tav tm="100000">
                                          <p:val>
                                            <p:strVal val="#ppt_x"/>
                                          </p:val>
                                        </p:tav>
                                      </p:tavLst>
                                    </p:anim>
                                    <p:anim calcmode="lin" valueType="num">
                                      <p:cBhvr additive="base">
                                        <p:cTn id="16" dur="500" fill="hold"/>
                                        <p:tgtEl>
                                          <p:spTgt spid="4"/>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ppt_x"/>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 calcmode="lin" valueType="num">
                                      <p:cBhvr additive="base">
                                        <p:cTn id="29" dur="500" fill="hold"/>
                                        <p:tgtEl>
                                          <p:spTgt spid="7"/>
                                        </p:tgtEl>
                                        <p:attrNameLst>
                                          <p:attrName>ppt_x</p:attrName>
                                        </p:attrNameLst>
                                      </p:cBhvr>
                                      <p:tavLst>
                                        <p:tav tm="0">
                                          <p:val>
                                            <p:strVal val="#ppt_x"/>
                                          </p:val>
                                        </p:tav>
                                        <p:tav tm="100000">
                                          <p:val>
                                            <p:strVal val="#ppt_x"/>
                                          </p:val>
                                        </p:tav>
                                      </p:tavLst>
                                    </p:anim>
                                    <p:anim calcmode="lin" valueType="num">
                                      <p:cBhvr additive="base">
                                        <p:cTn id="30" dur="500" fill="hold"/>
                                        <p:tgtEl>
                                          <p:spTgt spid="7"/>
                                        </p:tgtEl>
                                        <p:attrNameLst>
                                          <p:attrName>ppt_y</p:attrName>
                                        </p:attrNameLst>
                                      </p:cBhvr>
                                      <p:tavLst>
                                        <p:tav tm="0">
                                          <p:val>
                                            <p:strVal val="1+#ppt_h/2"/>
                                          </p:val>
                                        </p:tav>
                                        <p:tav tm="100000">
                                          <p:val>
                                            <p:strVal val="#ppt_y"/>
                                          </p:val>
                                        </p:tav>
                                      </p:tavLst>
                                    </p:anim>
                                  </p:childTnLst>
                                </p:cTn>
                              </p:par>
                              <p:par>
                                <p:cTn id="31" presetID="1" presetClass="entr" presetSubtype="0" fill="hold" grpId="0" nodeType="withEffect">
                                  <p:stCondLst>
                                    <p:cond delay="0"/>
                                  </p:stCondLst>
                                  <p:childTnLst>
                                    <p:set>
                                      <p:cBhvr>
                                        <p:cTn id="32" dur="1" fill="hold">
                                          <p:stCondLst>
                                            <p:cond delay="0"/>
                                          </p:stCondLst>
                                        </p:cTn>
                                        <p:tgtEl>
                                          <p:spTgt spid="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par>
                                <p:cTn id="39" presetID="1" presetClass="entr" presetSubtype="0" fill="hold" grpId="0" nodeType="withEffect">
                                  <p:stCondLst>
                                    <p:cond delay="0"/>
                                  </p:stCondLst>
                                  <p:childTnLst>
                                    <p:set>
                                      <p:cBhvr>
                                        <p:cTn id="40" dur="1" fill="hold">
                                          <p:stCondLst>
                                            <p:cond delay="0"/>
                                          </p:stCondLst>
                                        </p:cTn>
                                        <p:tgtEl>
                                          <p:spTgt spid="10"/>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1"/>
                                        </p:tgtEl>
                                        <p:attrNameLst>
                                          <p:attrName>style.visibility</p:attrName>
                                        </p:attrNameLst>
                                      </p:cBhvr>
                                      <p:to>
                                        <p:strVal val="visible"/>
                                      </p:to>
                                    </p:set>
                                    <p:anim calcmode="lin" valueType="num">
                                      <p:cBhvr additive="base">
                                        <p:cTn id="45" dur="500" fill="hold"/>
                                        <p:tgtEl>
                                          <p:spTgt spid="11"/>
                                        </p:tgtEl>
                                        <p:attrNameLst>
                                          <p:attrName>ppt_x</p:attrName>
                                        </p:attrNameLst>
                                      </p:cBhvr>
                                      <p:tavLst>
                                        <p:tav tm="0">
                                          <p:val>
                                            <p:strVal val="#ppt_x"/>
                                          </p:val>
                                        </p:tav>
                                        <p:tav tm="100000">
                                          <p:val>
                                            <p:strVal val="#ppt_x"/>
                                          </p:val>
                                        </p:tav>
                                      </p:tavLst>
                                    </p:anim>
                                    <p:anim calcmode="lin" valueType="num">
                                      <p:cBhvr additive="base">
                                        <p:cTn id="46" dur="500" fill="hold"/>
                                        <p:tgtEl>
                                          <p:spTgt spid="11"/>
                                        </p:tgtEl>
                                        <p:attrNameLst>
                                          <p:attrName>ppt_y</p:attrName>
                                        </p:attrNameLst>
                                      </p:cBhvr>
                                      <p:tavLst>
                                        <p:tav tm="0">
                                          <p:val>
                                            <p:strVal val="1+#ppt_h/2"/>
                                          </p:val>
                                        </p:tav>
                                        <p:tav tm="100000">
                                          <p:val>
                                            <p:strVal val="#ppt_y"/>
                                          </p:val>
                                        </p:tav>
                                      </p:tavLst>
                                    </p:anim>
                                  </p:childTnLst>
                                </p:cTn>
                              </p:par>
                              <p:par>
                                <p:cTn id="47" presetID="1" presetClass="entr" presetSubtype="0" fill="hold" grpId="0" nodeType="withEffect">
                                  <p:stCondLst>
                                    <p:cond delay="0"/>
                                  </p:stCondLst>
                                  <p:childTnLst>
                                    <p:set>
                                      <p:cBhvr>
                                        <p:cTn id="48" dur="1" fill="hold">
                                          <p:stCondLst>
                                            <p:cond delay="0"/>
                                          </p:stCondLst>
                                        </p:cTn>
                                        <p:tgtEl>
                                          <p:spTgt spid="12"/>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3"/>
                                        </p:tgtEl>
                                        <p:attrNameLst>
                                          <p:attrName>style.visibility</p:attrName>
                                        </p:attrNameLst>
                                      </p:cBhvr>
                                      <p:to>
                                        <p:strVal val="visible"/>
                                      </p:to>
                                    </p:set>
                                    <p:anim calcmode="lin" valueType="num">
                                      <p:cBhvr additive="base">
                                        <p:cTn id="53" dur="500" fill="hold"/>
                                        <p:tgtEl>
                                          <p:spTgt spid="13"/>
                                        </p:tgtEl>
                                        <p:attrNameLst>
                                          <p:attrName>ppt_x</p:attrName>
                                        </p:attrNameLst>
                                      </p:cBhvr>
                                      <p:tavLst>
                                        <p:tav tm="0">
                                          <p:val>
                                            <p:strVal val="#ppt_x"/>
                                          </p:val>
                                        </p:tav>
                                        <p:tav tm="100000">
                                          <p:val>
                                            <p:strVal val="#ppt_x"/>
                                          </p:val>
                                        </p:tav>
                                      </p:tavLst>
                                    </p:anim>
                                    <p:anim calcmode="lin" valueType="num">
                                      <p:cBhvr additive="base">
                                        <p:cTn id="54" dur="500" fill="hold"/>
                                        <p:tgtEl>
                                          <p:spTgt spid="13"/>
                                        </p:tgtEl>
                                        <p:attrNameLst>
                                          <p:attrName>ppt_y</p:attrName>
                                        </p:attrNameLst>
                                      </p:cBhvr>
                                      <p:tavLst>
                                        <p:tav tm="0">
                                          <p:val>
                                            <p:strVal val="1+#ppt_h/2"/>
                                          </p:val>
                                        </p:tav>
                                        <p:tav tm="100000">
                                          <p:val>
                                            <p:strVal val="#ppt_y"/>
                                          </p:val>
                                        </p:tav>
                                      </p:tavLst>
                                    </p:anim>
                                  </p:childTnLst>
                                </p:cTn>
                              </p:par>
                              <p:par>
                                <p:cTn id="55" presetID="1" presetClass="entr" presetSubtype="0" fill="hold" grpId="0" nodeType="withEffect">
                                  <p:stCondLst>
                                    <p:cond delay="0"/>
                                  </p:stCondLst>
                                  <p:childTnLst>
                                    <p:set>
                                      <p:cBhvr>
                                        <p:cTn id="56" dur="1" fill="hold">
                                          <p:stCondLst>
                                            <p:cond delay="0"/>
                                          </p:stCondLst>
                                        </p:cTn>
                                        <p:tgtEl>
                                          <p:spTgt spid="14"/>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p:bldP spid="6" grpId="0"/>
      <p:bldP spid="7" grpId="0" animBg="1"/>
      <p:bldP spid="8" grpId="0"/>
      <p:bldP spid="9" grpId="0" animBg="1"/>
      <p:bldP spid="10" grpId="0"/>
      <p:bldP spid="11" grpId="0" animBg="1"/>
      <p:bldP spid="12" grpId="0"/>
      <p:bldP spid="13" grpId="0" animBg="1"/>
      <p:bldP spid="14" grpId="0"/>
      <p:bldP spid="15" grpId="0"/>
      <p:bldP spid="1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FBBCCBF-715B-B920-7AF1-18F28B2197F3}"/>
              </a:ext>
            </a:extLst>
          </p:cNvPr>
          <p:cNvSpPr>
            <a:spLocks noGrp="1"/>
          </p:cNvSpPr>
          <p:nvPr>
            <p:ph type="title"/>
          </p:nvPr>
        </p:nvSpPr>
        <p:spPr/>
        <p:txBody>
          <a:bodyPr>
            <a:normAutofit/>
          </a:bodyPr>
          <a:lstStyle/>
          <a:p>
            <a:pPr>
              <a:lnSpc>
                <a:spcPct val="115000"/>
              </a:lnSpc>
            </a:pPr>
            <a:r>
              <a:rPr lang="hr-HR" sz="1800" dirty="0">
                <a:effectLst/>
                <a:latin typeface="+mn-lt"/>
                <a:ea typeface="Calibri" panose="020F0502020204030204" pitchFamily="34" charset="0"/>
                <a:cs typeface="Times New Roman" panose="02020603050405020304" pitchFamily="18" charset="0"/>
              </a:rPr>
              <a:t>SAMOVREDNOVANJE  </a:t>
            </a:r>
            <a:br>
              <a:rPr lang="hr-HR" sz="1800" dirty="0">
                <a:effectLst/>
                <a:latin typeface="+mn-lt"/>
                <a:ea typeface="Times New Roman" panose="02020603050405020304" pitchFamily="18" charset="0"/>
                <a:cs typeface="Times New Roman" panose="02020603050405020304" pitchFamily="18" charset="0"/>
              </a:rPr>
            </a:br>
            <a:r>
              <a:rPr lang="hr-HR" sz="1800" b="1" dirty="0">
                <a:effectLst/>
                <a:latin typeface="+mn-lt"/>
                <a:ea typeface="Calibri" panose="020F0502020204030204" pitchFamily="34" charset="0"/>
                <a:cs typeface="Times New Roman" panose="02020603050405020304" pitchFamily="18" charset="0"/>
              </a:rPr>
              <a:t> </a:t>
            </a:r>
            <a:br>
              <a:rPr lang="hr-HR" sz="1800" dirty="0">
                <a:effectLst/>
                <a:latin typeface="+mn-lt"/>
                <a:ea typeface="Times New Roman" panose="02020603050405020304" pitchFamily="18" charset="0"/>
                <a:cs typeface="Times New Roman" panose="02020603050405020304" pitchFamily="18" charset="0"/>
              </a:rPr>
            </a:br>
            <a:r>
              <a:rPr lang="hr-HR" sz="1800" b="1" kern="100" dirty="0">
                <a:solidFill>
                  <a:srgbClr val="000000"/>
                </a:solidFill>
                <a:effectLst/>
                <a:highlight>
                  <a:srgbClr val="FFFFFF"/>
                </a:highlight>
                <a:latin typeface="+mn-lt"/>
                <a:ea typeface="Aptos" panose="020B0004020202020204" pitchFamily="34" charset="0"/>
                <a:cs typeface="Times New Roman" panose="02020603050405020304" pitchFamily="18" charset="0"/>
              </a:rPr>
              <a:t>Označi kvačicom </a:t>
            </a:r>
            <a:r>
              <a:rPr lang="hr-HR" sz="1800" b="1" kern="100" dirty="0">
                <a:solidFill>
                  <a:srgbClr val="00B050"/>
                </a:solidFill>
                <a:effectLst/>
                <a:highlight>
                  <a:srgbClr val="FFFFFF"/>
                </a:highlight>
                <a:latin typeface="+mn-lt"/>
                <a:ea typeface="Aptos" panose="020B0004020202020204" pitchFamily="34" charset="0"/>
                <a:cs typeface="Times New Roman" panose="02020603050405020304" pitchFamily="18" charset="0"/>
              </a:rPr>
              <a:t>✔</a:t>
            </a:r>
            <a:r>
              <a:rPr lang="hr-HR" sz="1800" b="1" kern="100" dirty="0">
                <a:solidFill>
                  <a:srgbClr val="000000"/>
                </a:solidFill>
                <a:effectLst/>
                <a:highlight>
                  <a:srgbClr val="FFFFFF"/>
                </a:highlight>
                <a:latin typeface="+mn-lt"/>
                <a:ea typeface="Aptos" panose="020B0004020202020204" pitchFamily="34" charset="0"/>
                <a:cs typeface="Times New Roman" panose="02020603050405020304" pitchFamily="18" charset="0"/>
              </a:rPr>
              <a:t> tvrdnje s kojima se slažeš.</a:t>
            </a:r>
            <a:endParaRPr lang="hr-HR" dirty="0">
              <a:latin typeface="+mn-lt"/>
            </a:endParaRPr>
          </a:p>
        </p:txBody>
      </p:sp>
      <p:pic>
        <p:nvPicPr>
          <p:cNvPr id="5" name="Slika 4">
            <a:extLst>
              <a:ext uri="{FF2B5EF4-FFF2-40B4-BE49-F238E27FC236}">
                <a16:creationId xmlns:a16="http://schemas.microsoft.com/office/drawing/2014/main" id="{672AD6E9-6444-032B-F4A5-DE02FC7CA056}"/>
              </a:ext>
            </a:extLst>
          </p:cNvPr>
          <p:cNvPicPr>
            <a:picLocks noChangeAspect="1"/>
          </p:cNvPicPr>
          <p:nvPr/>
        </p:nvPicPr>
        <p:blipFill>
          <a:blip r:embed="rId3"/>
          <a:stretch>
            <a:fillRect/>
          </a:stretch>
        </p:blipFill>
        <p:spPr>
          <a:xfrm>
            <a:off x="2762249" y="1690688"/>
            <a:ext cx="8410575" cy="4956992"/>
          </a:xfrm>
          <a:prstGeom prst="rect">
            <a:avLst/>
          </a:prstGeom>
        </p:spPr>
      </p:pic>
    </p:spTree>
    <p:extLst>
      <p:ext uri="{BB962C8B-B14F-4D97-AF65-F5344CB8AC3E}">
        <p14:creationId xmlns:p14="http://schemas.microsoft.com/office/powerpoint/2010/main" val="1368341095"/>
      </p:ext>
    </p:extLst>
  </p:cSld>
  <p:clrMapOvr>
    <a:masterClrMapping/>
  </p:clrMapOvr>
</p:sld>
</file>

<file path=ppt/theme/theme1.xml><?xml version="1.0" encoding="utf-8"?>
<a:theme xmlns:a="http://schemas.openxmlformats.org/drawingml/2006/main" name="Tema sustava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192</TotalTime>
  <Words>706</Words>
  <Application>Microsoft Office PowerPoint</Application>
  <PresentationFormat>Široki zaslon</PresentationFormat>
  <Paragraphs>101</Paragraphs>
  <Slides>9</Slides>
  <Notes>0</Notes>
  <HiddenSlides>0</HiddenSlides>
  <MMClips>0</MMClips>
  <ScaleCrop>false</ScaleCrop>
  <HeadingPairs>
    <vt:vector size="6" baseType="variant">
      <vt:variant>
        <vt:lpstr>Korišteni fontovi</vt:lpstr>
      </vt:variant>
      <vt:variant>
        <vt:i4>6</vt:i4>
      </vt:variant>
      <vt:variant>
        <vt:lpstr>Tema</vt:lpstr>
      </vt:variant>
      <vt:variant>
        <vt:i4>1</vt:i4>
      </vt:variant>
      <vt:variant>
        <vt:lpstr>Naslovi slajdova</vt:lpstr>
      </vt:variant>
      <vt:variant>
        <vt:i4>9</vt:i4>
      </vt:variant>
    </vt:vector>
  </HeadingPairs>
  <TitlesOfParts>
    <vt:vector size="16" baseType="lpstr">
      <vt:lpstr>Aharoni</vt:lpstr>
      <vt:lpstr>Aptos</vt:lpstr>
      <vt:lpstr>Aptos Display</vt:lpstr>
      <vt:lpstr>Arial</vt:lpstr>
      <vt:lpstr>Calibri</vt:lpstr>
      <vt:lpstr>Times New Roman</vt:lpstr>
      <vt:lpstr>Tema sustava Office</vt:lpstr>
      <vt:lpstr>PowerPoint prezentacija</vt:lpstr>
      <vt:lpstr>Vijest</vt:lpstr>
      <vt:lpstr>PowerPoint prezentacija</vt:lpstr>
      <vt:lpstr>PowerPoint prezentacija</vt:lpstr>
      <vt:lpstr>PowerPoint prezentacija</vt:lpstr>
      <vt:lpstr>PowerPoint prezentacija</vt:lpstr>
      <vt:lpstr>PowerPoint prezentacija</vt:lpstr>
      <vt:lpstr>PowerPoint prezentacija</vt:lpstr>
      <vt:lpstr>SAMOVREDNOVANJE     Označi kvačicom ✔ tvrdnje s kojima se slažeš.</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Martina Valec Rebić</dc:creator>
  <cp:lastModifiedBy>Martina Valec Rebić</cp:lastModifiedBy>
  <cp:revision>10</cp:revision>
  <dcterms:created xsi:type="dcterms:W3CDTF">2024-09-21T14:55:53Z</dcterms:created>
  <dcterms:modified xsi:type="dcterms:W3CDTF">2024-09-25T16:28:34Z</dcterms:modified>
</cp:coreProperties>
</file>